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351" r:id="rId2"/>
    <p:sldId id="359" r:id="rId3"/>
    <p:sldId id="360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50" r:id="rId19"/>
    <p:sldId id="373" r:id="rId20"/>
    <p:sldId id="374" r:id="rId21"/>
    <p:sldId id="405" r:id="rId22"/>
    <p:sldId id="406" r:id="rId23"/>
    <p:sldId id="407" r:id="rId24"/>
    <p:sldId id="375" r:id="rId25"/>
    <p:sldId id="376" r:id="rId26"/>
    <p:sldId id="377" r:id="rId27"/>
    <p:sldId id="367" r:id="rId28"/>
    <p:sldId id="392" r:id="rId29"/>
    <p:sldId id="398" r:id="rId30"/>
    <p:sldId id="399" r:id="rId31"/>
    <p:sldId id="400" r:id="rId32"/>
    <p:sldId id="401" r:id="rId33"/>
    <p:sldId id="402" r:id="rId34"/>
    <p:sldId id="403" r:id="rId35"/>
    <p:sldId id="404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26C771-2EF4-46F5-838F-0CE9B29DFB99}">
          <p14:sldIdLst>
            <p14:sldId id="351"/>
            <p14:sldId id="359"/>
            <p14:sldId id="360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50"/>
            <p14:sldId id="373"/>
            <p14:sldId id="374"/>
            <p14:sldId id="405"/>
            <p14:sldId id="406"/>
            <p14:sldId id="407"/>
            <p14:sldId id="375"/>
            <p14:sldId id="376"/>
            <p14:sldId id="377"/>
            <p14:sldId id="367"/>
            <p14:sldId id="392"/>
            <p14:sldId id="398"/>
            <p14:sldId id="399"/>
            <p14:sldId id="400"/>
            <p14:sldId id="401"/>
            <p14:sldId id="402"/>
            <p14:sldId id="403"/>
            <p14:sldId id="40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LeClair" initials="dl" lastIdx="6" clrIdx="0"/>
  <p:cmAuthor id="1" name="Sally Bate" initials="S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98B"/>
    <a:srgbClr val="BC2744"/>
    <a:srgbClr val="1C7A8C"/>
    <a:srgbClr val="2267C4"/>
    <a:srgbClr val="376092"/>
    <a:srgbClr val="BF6A78"/>
    <a:srgbClr val="997590"/>
    <a:srgbClr val="7D9F72"/>
    <a:srgbClr val="6A9CA8"/>
    <a:srgbClr val="FCA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5382" autoAdjust="0"/>
  </p:normalViewPr>
  <p:slideViewPr>
    <p:cSldViewPr snapToGrid="0">
      <p:cViewPr varScale="1">
        <p:scale>
          <a:sx n="81" d="100"/>
          <a:sy n="81" d="100"/>
        </p:scale>
        <p:origin x="-1402" y="-86"/>
      </p:cViewPr>
      <p:guideLst>
        <p:guide orient="horz" pos="672"/>
        <p:guide pos="2880"/>
      </p:guideLst>
    </p:cSldViewPr>
  </p:slideViewPr>
  <p:outlineViewPr>
    <p:cViewPr>
      <p:scale>
        <a:sx n="33" d="100"/>
        <a:sy n="33" d="100"/>
      </p:scale>
      <p:origin x="0" y="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5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2703A-D8D8-5141-B4E6-ACA6D309AF92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665FA-C5B7-2F44-8F78-A1673F4FF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A87CB2-7EF2-4113-AF74-644DF8CF9486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8EF92F-37D4-467E-A8AA-13C29B62F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2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defTabSz="923925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defTabSz="923925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defTabSz="923925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defTabSz="923925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fld id="{83764F07-919C-4F91-AC82-CC3F6D91DBD9}" type="slidenum">
              <a:rPr lang="en-US" altLang="ja-JP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altLang="ja-JP" sz="12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2" tIns="46419" rIns="92832" bIns="46419"/>
          <a:lstStyle/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364F-F6B1-4D80-9752-1DB7FA126946}" type="slidenum">
              <a:rPr lang="en-US"/>
              <a:pPr/>
              <a:t>12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364F-F6B1-4D80-9752-1DB7FA126946}" type="slidenum">
              <a:rPr lang="en-US"/>
              <a:pPr/>
              <a:t>13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364F-F6B1-4D80-9752-1DB7FA126946}" type="slidenum">
              <a:rPr lang="en-US"/>
              <a:pPr/>
              <a:t>14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0" tIns="46480" rIns="92960" bIns="46480" anchor="b"/>
          <a:lstStyle>
            <a:lvl1pPr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r" eaLnBrk="0" hangingPunct="0"/>
            <a:fld id="{937916D6-C1ED-4540-8ECE-0A220A9B5DAB}" type="slidenum">
              <a:rPr lang="en-US" altLang="ko-KR" sz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pPr algn="r" eaLnBrk="0" hangingPunct="0"/>
              <a:t>18</a:t>
            </a:fld>
            <a:endParaRPr lang="en-US" altLang="ko-KR" sz="120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2" tIns="45856" rIns="91712" bIns="45856"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en-US" altLang="ko-KR" smtClean="0">
                <a:ea typeface="굴림" charset="-127"/>
              </a:rPr>
              <a:t>Employing the core uptime layer on Stratus hardware take uptime assurance to an entirely different, higher level. Because we build the server expressly to be fault-tolerant – unlike regular commodity products -- the software and hardware are much more closely integrated. To the operating system and application, it appears as a single x86 server. It operates and is managed as a single server, so much so that only one software license is required for all be a very few applications. Beyond that, the middleware is actively engaged with the proactive monitoring technology, seeing the activity  of all systems and components at very discreet levels, to such a degree that it predicts and prevents causes of downtime, even transient errors. For all intents and purposes, Level 1 product support is in the server itself. A component failure or outage is shielded from the application and processing continues using the online back-up already operating in the server. No failover, downtime, data loss, or performance degradation. The user has to do nothing. </a:t>
            </a:r>
          </a:p>
          <a:p>
            <a:pPr defTabSz="912813"/>
            <a:endParaRPr lang="en-US" altLang="ko-KR" smtClean="0">
              <a:ea typeface="굴림" charset="-127"/>
            </a:endParaRPr>
          </a:p>
        </p:txBody>
      </p:sp>
      <p:sp>
        <p:nvSpPr>
          <p:cNvPr id="250884" name="Slide Number Placeholder 3"/>
          <p:cNvSpPr txBox="1">
            <a:spLocks noGrp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0" tIns="46480" rIns="92960" bIns="46480" anchor="b"/>
          <a:lstStyle>
            <a:lvl1pPr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r" eaLnBrk="0" hangingPunct="0"/>
            <a:fld id="{748F5A81-F894-49C8-86D2-827E8FBF44BC}" type="slidenum">
              <a:rPr lang="en-US" altLang="ko-KR" sz="12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</a:rPr>
              <a:pPr algn="r" eaLnBrk="0" hangingPunct="0"/>
              <a:t>28</a:t>
            </a:fld>
            <a:endParaRPr lang="en-US" altLang="ko-KR" sz="1200">
              <a:solidFill>
                <a:schemeClr val="tx1"/>
              </a:solidFill>
              <a:latin typeface="Arial" charset="0"/>
              <a:ea typeface="굴림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DMR components:</a:t>
            </a:r>
          </a:p>
          <a:p>
            <a:endParaRPr lang="en-US" altLang="ja-JP" smtClean="0"/>
          </a:p>
          <a:p>
            <a:r>
              <a:rPr lang="en-US" altLang="ja-JP" smtClean="0"/>
              <a:t>Lockstep : CPU, memory and chipset</a:t>
            </a:r>
          </a:p>
          <a:p>
            <a:r>
              <a:rPr lang="en-US" altLang="ja-JP" smtClean="0"/>
              <a:t>Disk: Software mirror</a:t>
            </a:r>
          </a:p>
          <a:p>
            <a:r>
              <a:rPr lang="en-US" altLang="ja-JP" smtClean="0"/>
              <a:t>LAN: Cheaming (automatic failover without session disconnect.)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0" tIns="46480" rIns="92960" bIns="46480" anchor="b"/>
          <a:lstStyle>
            <a:lvl1pPr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defTabSz="928688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defTabSz="928688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r" eaLnBrk="0" hangingPunct="0"/>
            <a:fld id="{B3885B73-E269-4AC4-8BC8-831676ADB979}" type="slidenum">
              <a:rPr lang="en-US" altLang="ko-KR" sz="12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</a:rPr>
              <a:pPr algn="r" eaLnBrk="0" hangingPunct="0"/>
              <a:t>31</a:t>
            </a:fld>
            <a:endParaRPr lang="en-US" altLang="ko-KR" sz="1200">
              <a:solidFill>
                <a:schemeClr val="tx1"/>
              </a:solidFill>
              <a:latin typeface="Arial" charset="0"/>
              <a:ea typeface="굴림" charset="-127"/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7" tIns="46481" rIns="92967" bIns="46481"/>
          <a:lstStyle/>
          <a:p>
            <a:endParaRPr lang="en-US" altLang="ko-KR" dirty="0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2985" y="8831978"/>
            <a:ext cx="3037415" cy="4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27100">
              <a:defRPr sz="2000" b="1">
                <a:solidFill>
                  <a:srgbClr val="003366"/>
                </a:solidFill>
                <a:latin typeface="Tahoma" charset="0"/>
              </a:defRPr>
            </a:lvl1pPr>
            <a:lvl2pPr marL="742950" indent="-285750" defTabSz="927100">
              <a:defRPr sz="2000" b="1">
                <a:solidFill>
                  <a:srgbClr val="003366"/>
                </a:solidFill>
                <a:latin typeface="Tahoma" charset="0"/>
              </a:defRPr>
            </a:lvl2pPr>
            <a:lvl3pPr marL="1143000" indent="-228600" defTabSz="927100">
              <a:defRPr sz="2000" b="1">
                <a:solidFill>
                  <a:srgbClr val="003366"/>
                </a:solidFill>
                <a:latin typeface="Tahoma" charset="0"/>
              </a:defRPr>
            </a:lvl3pPr>
            <a:lvl4pPr marL="1600200" indent="-228600" defTabSz="927100">
              <a:defRPr sz="2000" b="1">
                <a:solidFill>
                  <a:srgbClr val="003366"/>
                </a:solidFill>
                <a:latin typeface="Tahoma" charset="0"/>
              </a:defRPr>
            </a:lvl4pPr>
            <a:lvl5pPr marL="2057400" indent="-228600" defTabSz="927100">
              <a:defRPr sz="2000" b="1">
                <a:solidFill>
                  <a:srgbClr val="003366"/>
                </a:solidFill>
                <a:latin typeface="Tahoma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9pPr>
          </a:lstStyle>
          <a:p>
            <a:pPr algn="r"/>
            <a:fld id="{12A2DEB1-60C2-47EB-B27E-45A5FF2F31C5}" type="slidenum">
              <a:rPr lang="en-US" altLang="ko-KR" sz="1200">
                <a:solidFill>
                  <a:schemeClr val="tx1"/>
                </a:solidFill>
                <a:latin typeface="Arial" charset="0"/>
                <a:ea typeface="굴림" charset="-127"/>
              </a:rPr>
              <a:pPr algn="r"/>
              <a:t>4</a:t>
            </a:fld>
            <a:endParaRPr lang="en-US" altLang="ko-KR" sz="1200">
              <a:solidFill>
                <a:schemeClr val="tx1"/>
              </a:solidFill>
              <a:latin typeface="Arial" charset="0"/>
              <a:ea typeface="굴림" charset="-127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972985" y="8831978"/>
            <a:ext cx="3037415" cy="4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9" tIns="46474" rIns="92949" bIns="46474" anchor="b"/>
          <a:lstStyle>
            <a:lvl1pPr defTabSz="925513">
              <a:defRPr sz="2000" b="1">
                <a:solidFill>
                  <a:srgbClr val="003366"/>
                </a:solidFill>
                <a:latin typeface="Tahoma" charset="0"/>
              </a:defRPr>
            </a:lvl1pPr>
            <a:lvl2pPr marL="742950" indent="-285750" defTabSz="925513">
              <a:defRPr sz="2000" b="1">
                <a:solidFill>
                  <a:srgbClr val="003366"/>
                </a:solidFill>
                <a:latin typeface="Tahoma" charset="0"/>
              </a:defRPr>
            </a:lvl2pPr>
            <a:lvl3pPr marL="1143000" indent="-228600" defTabSz="925513">
              <a:defRPr sz="2000" b="1">
                <a:solidFill>
                  <a:srgbClr val="003366"/>
                </a:solidFill>
                <a:latin typeface="Tahoma" charset="0"/>
              </a:defRPr>
            </a:lvl3pPr>
            <a:lvl4pPr marL="1600200" indent="-228600" defTabSz="925513">
              <a:defRPr sz="2000" b="1">
                <a:solidFill>
                  <a:srgbClr val="003366"/>
                </a:solidFill>
                <a:latin typeface="Tahoma" charset="0"/>
              </a:defRPr>
            </a:lvl4pPr>
            <a:lvl5pPr marL="2057400" indent="-228600" defTabSz="925513">
              <a:defRPr sz="2000" b="1">
                <a:solidFill>
                  <a:srgbClr val="003366"/>
                </a:solidFill>
                <a:latin typeface="Tahoma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9pPr>
          </a:lstStyle>
          <a:p>
            <a:pPr algn="r"/>
            <a:fld id="{88D95DA8-5DE5-46EB-BE7F-52A5C7D55076}" type="slidenum">
              <a:rPr lang="en-US" altLang="ko-KR" sz="1200">
                <a:solidFill>
                  <a:schemeClr val="tx1"/>
                </a:solidFill>
                <a:latin typeface="Arial" charset="0"/>
                <a:ea typeface="굴림" charset="-127"/>
              </a:rPr>
              <a:pPr algn="r"/>
              <a:t>4</a:t>
            </a:fld>
            <a:endParaRPr lang="en-US" altLang="ko-KR" sz="1200">
              <a:solidFill>
                <a:schemeClr val="tx1"/>
              </a:solidFill>
              <a:latin typeface="Arial" charset="0"/>
              <a:ea typeface="굴림" charset="-127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18" tIns="46114" rIns="93818" bIns="46114"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9" tIns="46474" rIns="92949" bIns="46474"/>
          <a:lstStyle/>
          <a:p>
            <a:pPr defTabSz="906670">
              <a:lnSpc>
                <a:spcPct val="90000"/>
              </a:lnSpc>
            </a:pPr>
            <a:r>
              <a:rPr lang="en-US" altLang="ko-KR" b="1" i="1" dirty="0" smtClean="0">
                <a:ea typeface="굴림" charset="-127"/>
              </a:rPr>
              <a:t>Avance software makes downtime prevention simple</a:t>
            </a:r>
            <a:r>
              <a:rPr lang="en-US" altLang="ko-KR" dirty="0" smtClean="0">
                <a:ea typeface="굴림" charset="-127"/>
              </a:rPr>
              <a:t>. Avance is everything that’s good about traditional High-Availability (HA) clusters with none of what’s bad. Its is the answer for SMB’s, delivering superior uptime that’s simple to use for a fraction of the price of clusters. </a:t>
            </a:r>
          </a:p>
          <a:p>
            <a:pPr defTabSz="906670">
              <a:lnSpc>
                <a:spcPct val="90000"/>
              </a:lnSpc>
            </a:pPr>
            <a:endParaRPr lang="en-US" altLang="ko-KR" dirty="0" smtClean="0">
              <a:ea typeface="굴림" charset="-127"/>
            </a:endParaRPr>
          </a:p>
          <a:p>
            <a:pPr marL="0" lvl="1" defTabSz="906670">
              <a:lnSpc>
                <a:spcPct val="90000"/>
              </a:lnSpc>
              <a:buFontTx/>
              <a:buChar char="•"/>
            </a:pPr>
            <a:r>
              <a:rPr lang="en-US" altLang="ko-KR" dirty="0" smtClean="0">
                <a:ea typeface="굴림" charset="-127"/>
              </a:rPr>
              <a:t>Its real-time synchronization ensures that even in the event of a hardware failure(such as power supply, disk drive or any other failure), your applications </a:t>
            </a:r>
            <a:r>
              <a:rPr lang="en-US" altLang="ko-KR" b="1" i="1" dirty="0" smtClean="0">
                <a:ea typeface="굴림" charset="-127"/>
              </a:rPr>
              <a:t>would operate uninterrupted </a:t>
            </a:r>
            <a:r>
              <a:rPr lang="en-US" altLang="ko-KR" dirty="0" smtClean="0">
                <a:ea typeface="굴림" charset="-127"/>
              </a:rPr>
              <a:t>- without any </a:t>
            </a:r>
            <a:r>
              <a:rPr lang="en-US" altLang="ko-KR" b="1" i="1" dirty="0" smtClean="0">
                <a:ea typeface="굴림" charset="-127"/>
              </a:rPr>
              <a:t>loss of data</a:t>
            </a:r>
            <a:r>
              <a:rPr lang="en-US" altLang="ko-KR" dirty="0" smtClean="0">
                <a:ea typeface="굴림" charset="-127"/>
              </a:rPr>
              <a:t>. Avance also helps in reducing maintenance and upgrades downtime.</a:t>
            </a:r>
          </a:p>
          <a:p>
            <a:pPr marL="0" lvl="1" defTabSz="906670">
              <a:lnSpc>
                <a:spcPct val="90000"/>
              </a:lnSpc>
              <a:buFontTx/>
              <a:buChar char="•"/>
            </a:pPr>
            <a:endParaRPr lang="en-US" altLang="ko-KR" dirty="0" smtClean="0">
              <a:ea typeface="굴림" charset="-127"/>
            </a:endParaRPr>
          </a:p>
          <a:p>
            <a:pPr marL="0" lvl="1" defTabSz="906670">
              <a:lnSpc>
                <a:spcPct val="90000"/>
              </a:lnSpc>
              <a:buFontTx/>
              <a:buChar char="•"/>
            </a:pPr>
            <a:r>
              <a:rPr lang="en-US" altLang="ko-KR" dirty="0" smtClean="0">
                <a:ea typeface="굴림" charset="-127"/>
              </a:rPr>
              <a:t>Avance automatically sets up and manages itself - greatly reducing opportunity for human error. No application modification, No scripting. No specialized training. Just </a:t>
            </a:r>
            <a:r>
              <a:rPr lang="en-US" altLang="ko-KR" b="1" i="1" dirty="0" smtClean="0">
                <a:ea typeface="굴림" charset="-127"/>
              </a:rPr>
              <a:t>plug it and leave it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pPr marL="0" lvl="1" defTabSz="906670">
              <a:lnSpc>
                <a:spcPct val="90000"/>
              </a:lnSpc>
              <a:buFontTx/>
              <a:buChar char="•"/>
            </a:pPr>
            <a:endParaRPr lang="en-US" altLang="ko-KR" dirty="0" smtClean="0">
              <a:ea typeface="굴림" charset="-127"/>
            </a:endParaRPr>
          </a:p>
          <a:p>
            <a:pPr marL="0" lvl="1" defTabSz="906670">
              <a:lnSpc>
                <a:spcPct val="90000"/>
              </a:lnSpc>
              <a:buFontTx/>
              <a:buChar char="•"/>
            </a:pPr>
            <a:r>
              <a:rPr lang="en-US" altLang="ko-KR" dirty="0" smtClean="0">
                <a:ea typeface="굴림" charset="-127"/>
              </a:rPr>
              <a:t>Avance fits easily into tight IT budgets, as well and your existing IT infrastructure. You can deploy Avance as cost-effectively as a cluster. It runs on commodity Windows and Linux servers. And, unlike traditional HA clusters, Avance doesn’t require external shared storage to work, leaving that choice to you.</a:t>
            </a:r>
          </a:p>
          <a:p>
            <a:pPr marL="0" lvl="1" defTabSz="906670">
              <a:lnSpc>
                <a:spcPct val="90000"/>
              </a:lnSpc>
              <a:buFontTx/>
              <a:buChar char="•"/>
            </a:pPr>
            <a:endParaRPr lang="en-US" altLang="ko-KR" dirty="0" smtClean="0">
              <a:ea typeface="굴림" charset="-127"/>
            </a:endParaRPr>
          </a:p>
          <a:p>
            <a:pPr marL="0" lvl="1" defTabSz="906670">
              <a:lnSpc>
                <a:spcPct val="90000"/>
              </a:lnSpc>
            </a:pPr>
            <a:r>
              <a:rPr lang="en-US" altLang="ko-KR" dirty="0" smtClean="0">
                <a:ea typeface="굴림" charset="-127"/>
              </a:rPr>
              <a:t>Avance </a:t>
            </a:r>
            <a:r>
              <a:rPr lang="en-US" altLang="ko-KR" b="1" i="1" dirty="0" smtClean="0">
                <a:ea typeface="굴림" charset="-127"/>
              </a:rPr>
              <a:t>makes downtime prevention simple </a:t>
            </a:r>
            <a:r>
              <a:rPr lang="en-US" altLang="ko-KR" dirty="0" smtClean="0">
                <a:ea typeface="굴림" charset="-127"/>
              </a:rPr>
              <a:t>coz it manages faults automatically without any human intervention</a:t>
            </a:r>
          </a:p>
          <a:p>
            <a:pPr marL="0" lvl="1" defTabSz="906670">
              <a:lnSpc>
                <a:spcPct val="90000"/>
              </a:lnSpc>
            </a:pPr>
            <a:endParaRPr lang="en-US" altLang="ko-KR" dirty="0" smtClean="0">
              <a:ea typeface="굴림" charset="-127"/>
            </a:endParaRPr>
          </a:p>
          <a:p>
            <a:pPr marL="0" lvl="1" defTabSz="906670">
              <a:lnSpc>
                <a:spcPct val="90000"/>
              </a:lnSpc>
            </a:pPr>
            <a:r>
              <a:rPr lang="en-US" altLang="ko-KR" b="1" u="sng" dirty="0" smtClean="0">
                <a:solidFill>
                  <a:srgbClr val="FF0000"/>
                </a:solidFill>
                <a:ea typeface="굴림" charset="-127"/>
              </a:rPr>
              <a:t>&lt;FOCUS MORE ON PREDICT FAILURE (IP)&gt;</a:t>
            </a:r>
          </a:p>
          <a:p>
            <a:pPr marL="0" lvl="1" defTabSz="906670">
              <a:lnSpc>
                <a:spcPct val="90000"/>
              </a:lnSpc>
            </a:pPr>
            <a:r>
              <a:rPr lang="en-US" altLang="ko-KR" b="1" u="sng" dirty="0" smtClean="0">
                <a:solidFill>
                  <a:srgbClr val="FF0000"/>
                </a:solidFill>
                <a:ea typeface="굴림" charset="-127"/>
              </a:rPr>
              <a:t>&lt;PICTURE: 2 servers working as one&gt;</a:t>
            </a:r>
          </a:p>
          <a:p>
            <a:pPr marL="0" lvl="1" defTabSz="906670">
              <a:lnSpc>
                <a:spcPct val="90000"/>
              </a:lnSpc>
            </a:pPr>
            <a:endParaRPr lang="en-US" altLang="ko-KR" b="1" u="sng" dirty="0" smtClean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972985" y="8831978"/>
            <a:ext cx="3037415" cy="4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9" tIns="46474" rIns="92949" bIns="46474" anchor="b"/>
          <a:lstStyle>
            <a:lvl1pPr defTabSz="927100">
              <a:defRPr sz="2000" b="1">
                <a:solidFill>
                  <a:srgbClr val="003366"/>
                </a:solidFill>
                <a:latin typeface="Tahoma" charset="0"/>
              </a:defRPr>
            </a:lvl1pPr>
            <a:lvl2pPr marL="741363" indent="-285750" defTabSz="927100">
              <a:defRPr sz="2000" b="1">
                <a:solidFill>
                  <a:srgbClr val="003366"/>
                </a:solidFill>
                <a:latin typeface="Tahoma" charset="0"/>
              </a:defRPr>
            </a:lvl2pPr>
            <a:lvl3pPr marL="1139825" indent="-227013" defTabSz="927100">
              <a:defRPr sz="2000" b="1">
                <a:solidFill>
                  <a:srgbClr val="003366"/>
                </a:solidFill>
                <a:latin typeface="Tahoma" charset="0"/>
              </a:defRPr>
            </a:lvl3pPr>
            <a:lvl4pPr marL="1597025" indent="-228600" defTabSz="927100">
              <a:defRPr sz="2000" b="1">
                <a:solidFill>
                  <a:srgbClr val="003366"/>
                </a:solidFill>
                <a:latin typeface="Tahoma" charset="0"/>
              </a:defRPr>
            </a:lvl4pPr>
            <a:lvl5pPr marL="2052638" indent="-227013" defTabSz="927100">
              <a:defRPr sz="2000" b="1">
                <a:solidFill>
                  <a:srgbClr val="003366"/>
                </a:solidFill>
                <a:latin typeface="Tahoma" charset="0"/>
              </a:defRPr>
            </a:lvl5pPr>
            <a:lvl6pPr marL="2509838" indent="-227013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6pPr>
            <a:lvl7pPr marL="2967038" indent="-227013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7pPr>
            <a:lvl8pPr marL="3424238" indent="-227013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8pPr>
            <a:lvl9pPr marL="3881438" indent="-227013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9pPr>
          </a:lstStyle>
          <a:p>
            <a:pPr algn="r"/>
            <a:fld id="{F34ECA72-553F-489C-B1F0-58B82A82BA42}" type="slidenum">
              <a:rPr lang="en-US" altLang="ko-KR" sz="1200">
                <a:solidFill>
                  <a:schemeClr val="tx1"/>
                </a:solidFill>
                <a:latin typeface="Arial" charset="0"/>
                <a:ea typeface="굴림" charset="-127"/>
              </a:rPr>
              <a:pPr algn="r"/>
              <a:t>5</a:t>
            </a:fld>
            <a:endParaRPr lang="en-US" altLang="ko-KR" sz="1200">
              <a:solidFill>
                <a:schemeClr val="tx1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4AC4A-6956-4892-B04A-BAB3B5F88D84}" type="slidenum">
              <a:rPr lang="en-US"/>
              <a:pPr/>
              <a:t>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364F-F6B1-4D80-9752-1DB7FA126946}" type="slidenum">
              <a:rPr lang="en-US"/>
              <a:pPr/>
              <a:t>7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364F-F6B1-4D80-9752-1DB7FA126946}" type="slidenum">
              <a:rPr lang="en-US"/>
              <a:pPr/>
              <a:t>8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364F-F6B1-4D80-9752-1DB7FA126946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364F-F6B1-4D80-9752-1DB7FA126946}" type="slidenum">
              <a:rPr lang="en-US"/>
              <a:pPr/>
              <a:t>10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364F-F6B1-4D80-9752-1DB7FA126946}" type="slidenum">
              <a:rPr lang="en-US"/>
              <a:pPr/>
              <a:t>11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9" y="4415793"/>
            <a:ext cx="5608948" cy="418337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atusCoverv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4" b="15170"/>
          <a:stretch/>
        </p:blipFill>
        <p:spPr>
          <a:xfrm>
            <a:off x="0" y="1236084"/>
            <a:ext cx="9144000" cy="4581451"/>
          </a:xfrm>
          <a:prstGeom prst="rect">
            <a:avLst/>
          </a:prstGeom>
        </p:spPr>
      </p:pic>
      <p:pic>
        <p:nvPicPr>
          <p:cNvPr id="13" name="Picture 12" descr="always 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49925"/>
            <a:ext cx="9144000" cy="1108075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0" y="2795390"/>
            <a:ext cx="5029200" cy="380999"/>
          </a:xfrm>
          <a:solidFill>
            <a:srgbClr val="164577"/>
          </a:solidFill>
          <a:ln>
            <a:noFill/>
          </a:ln>
        </p:spPr>
        <p:txBody>
          <a:bodyPr anchor="ctr"/>
          <a:lstStyle>
            <a:lvl1pPr algn="l">
              <a:buFont typeface="Arial" pitchFamily="34" charset="0"/>
              <a:buNone/>
              <a:def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0" y="2307689"/>
            <a:ext cx="5029200" cy="381000"/>
          </a:xfr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90000"/>
              <a:buFontTx/>
              <a:buNone/>
              <a:tabLst/>
              <a:defRPr lang="en-US" sz="1800" b="1" dirty="0" smtClean="0">
                <a:solidFill>
                  <a:srgbClr val="E1E2E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569163"/>
            <a:ext cx="7696200" cy="631825"/>
          </a:xfrm>
          <a:solidFill>
            <a:schemeClr val="accent5">
              <a:lumMod val="75000"/>
            </a:schemeClr>
          </a:solidFill>
          <a:ln w="0">
            <a:noFill/>
          </a:ln>
        </p:spPr>
        <p:txBody>
          <a:bodyPr/>
          <a:lstStyle>
            <a:lvl1pPr marL="114300" indent="0" algn="l"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0" y="3188316"/>
            <a:ext cx="5029200" cy="381000"/>
          </a:xfrm>
          <a:noFill/>
          <a:ln>
            <a:noFill/>
          </a:ln>
        </p:spPr>
        <p:txBody>
          <a:bodyPr anchor="ctr"/>
          <a:lstStyle>
            <a:lvl1pPr algn="l">
              <a:buFontTx/>
              <a:buNone/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8D468-E7BB-48F7-9807-D4600B648DF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Stratus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98080" y="6543675"/>
            <a:ext cx="798392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8497A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7558" y="1828799"/>
            <a:ext cx="8279242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13" y="6190417"/>
            <a:ext cx="1352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7558" y="6543675"/>
            <a:ext cx="797444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8497A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410560" y="1828799"/>
            <a:ext cx="3957978" cy="4373563"/>
          </a:xfr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4496549" y="1828799"/>
            <a:ext cx="3957917" cy="4373563"/>
          </a:xfr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563" y="1676399"/>
            <a:ext cx="3986098" cy="498475"/>
          </a:xfrm>
        </p:spPr>
        <p:txBody>
          <a:bodyPr anchor="ctr"/>
          <a:lstStyle>
            <a:lvl1pPr marL="0" indent="0">
              <a:buClr>
                <a:schemeClr val="accent5"/>
              </a:buClr>
              <a:buNone/>
              <a:defRPr sz="1800" b="0">
                <a:solidFill>
                  <a:srgbClr val="14478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1853" y="1676399"/>
            <a:ext cx="3995892" cy="498475"/>
          </a:xfrm>
        </p:spPr>
        <p:txBody>
          <a:bodyPr anchor="ctr"/>
          <a:lstStyle>
            <a:lvl1pPr marL="0" indent="0">
              <a:buClr>
                <a:schemeClr val="accent5"/>
              </a:buClr>
              <a:buNone/>
              <a:defRPr sz="1800" b="0">
                <a:solidFill>
                  <a:srgbClr val="14478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34400" y="65436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7558" y="6543675"/>
            <a:ext cx="797444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8497A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420038" y="2209799"/>
            <a:ext cx="3995892" cy="3992563"/>
          </a:xfr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rgbClr val="144788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rgbClr val="144788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rgbClr val="144788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rgbClr val="144788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rgbClr val="14478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4581852" y="2209799"/>
            <a:ext cx="3995830" cy="3992563"/>
          </a:xfr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rgbClr val="144788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rgbClr val="144788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rgbClr val="144788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rgbClr val="144788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rgbClr val="14478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43675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7558" y="6543675"/>
            <a:ext cx="805064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8497A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559" y="781717"/>
            <a:ext cx="6862763" cy="631825"/>
          </a:xfrm>
        </p:spPr>
        <p:txBody>
          <a:bodyPr/>
          <a:lstStyle>
            <a:lvl1pPr>
              <a:defRPr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799"/>
            <a:ext cx="5111750" cy="44957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799"/>
            <a:ext cx="3008313" cy="45044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7559" y="6543675"/>
            <a:ext cx="797444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8497A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447800"/>
            <a:ext cx="91440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8602" y="6543675"/>
            <a:ext cx="7993398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8497A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14800" y="3683000"/>
            <a:ext cx="5029200" cy="381000"/>
          </a:xfrm>
          <a:solidFill>
            <a:srgbClr val="164577">
              <a:alpha val="90000"/>
            </a:srgbClr>
          </a:solidFill>
          <a:ln>
            <a:noFill/>
          </a:ln>
        </p:spPr>
        <p:txBody>
          <a:bodyPr anchor="ctr"/>
          <a:lstStyle>
            <a:lvl1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90000"/>
              <a:buFontTx/>
              <a:buNone/>
              <a:tabLst/>
              <a:defRPr lang="en-US" sz="14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2455254"/>
            <a:ext cx="4800600" cy="499872"/>
          </a:xfrm>
          <a:solidFill>
            <a:schemeClr val="accent5">
              <a:lumMod val="75000"/>
            </a:schemeClr>
          </a:solidFill>
        </p:spPr>
        <p:txBody>
          <a:bodyPr anchor="ctr"/>
          <a:lstStyle>
            <a:lvl1pPr marL="0" indent="0" algn="r">
              <a:buNone/>
              <a:defRPr sz="2400">
                <a:solidFill>
                  <a:srgbClr val="EBEBEB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574675" indent="0">
              <a:buNone/>
              <a:defRPr/>
            </a:lvl3pPr>
            <a:lvl4pPr marL="801688" indent="0">
              <a:buNone/>
              <a:defRPr/>
            </a:lvl4pPr>
            <a:lvl5pPr marL="9715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2946400"/>
            <a:ext cx="4800600" cy="499872"/>
          </a:xfrm>
          <a:solidFill>
            <a:srgbClr val="164577"/>
          </a:solidFill>
        </p:spPr>
        <p:txBody>
          <a:bodyPr anchor="ctr"/>
          <a:lstStyle>
            <a:lvl1pPr marL="0" indent="0" algn="r">
              <a:buNone/>
              <a:defRPr sz="2400">
                <a:solidFill>
                  <a:srgbClr val="EBEBEB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574675" indent="0">
              <a:buNone/>
              <a:defRPr/>
            </a:lvl3pPr>
            <a:lvl4pPr marL="801688" indent="0">
              <a:buNone/>
              <a:defRPr/>
            </a:lvl4pPr>
            <a:lvl5pPr marL="9715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447800"/>
            <a:ext cx="91440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69646" y="6543675"/>
            <a:ext cx="8012354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8497A6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0" y="3683000"/>
            <a:ext cx="5029200" cy="381000"/>
          </a:xfrm>
          <a:solidFill>
            <a:srgbClr val="164577">
              <a:alpha val="90000"/>
            </a:srgbClr>
          </a:solidFill>
          <a:ln>
            <a:noFill/>
          </a:ln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90000"/>
              <a:buFontTx/>
              <a:buNone/>
              <a:tabLst/>
              <a:defRPr lang="en-US" sz="14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55252"/>
            <a:ext cx="4800600" cy="499872"/>
          </a:xfrm>
          <a:solidFill>
            <a:srgbClr val="164577"/>
          </a:solidFill>
        </p:spPr>
        <p:txBody>
          <a:bodyPr anchor="ctr"/>
          <a:lstStyle>
            <a:lvl1pPr marL="0" indent="0" algn="l">
              <a:buNone/>
              <a:defRPr sz="2400">
                <a:solidFill>
                  <a:srgbClr val="EBEBEB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574675" indent="0">
              <a:buNone/>
              <a:defRPr/>
            </a:lvl3pPr>
            <a:lvl4pPr marL="801688" indent="0">
              <a:buNone/>
              <a:defRPr/>
            </a:lvl4pPr>
            <a:lvl5pPr marL="9715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946400"/>
            <a:ext cx="4800600" cy="499872"/>
          </a:xfrm>
          <a:solidFill>
            <a:srgbClr val="164577"/>
          </a:solidFill>
        </p:spPr>
        <p:txBody>
          <a:bodyPr anchor="ctr"/>
          <a:lstStyle>
            <a:lvl1pPr marL="0" indent="0" algn="l">
              <a:buNone/>
              <a:defRPr sz="2400">
                <a:solidFill>
                  <a:srgbClr val="EBEBEB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574675" indent="0">
              <a:buNone/>
              <a:defRPr/>
            </a:lvl3pPr>
            <a:lvl4pPr marL="801688" indent="0">
              <a:buNone/>
              <a:defRPr/>
            </a:lvl4pPr>
            <a:lvl5pPr marL="9715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03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386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Bkg_Fina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558" y="1828800"/>
            <a:ext cx="8182405" cy="4572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black">
          <a:xfrm>
            <a:off x="410559" y="934117"/>
            <a:ext cx="68627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7558" y="6553200"/>
            <a:ext cx="8050642" cy="213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1pPr>
          </a:lstStyle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14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1" i="0">
                <a:solidFill>
                  <a:srgbClr val="EBEBEB"/>
                </a:solidFill>
                <a:latin typeface="Helvetica Neue"/>
                <a:cs typeface="Helvetica Neu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-708031" y="741709"/>
            <a:ext cx="914400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kern="1200" cap="none" noProof="0" dirty="0" smtClean="0">
              <a:solidFill>
                <a:srgbClr val="31537C"/>
              </a:solidFill>
              <a:latin typeface="Helvetica Neue"/>
              <a:ea typeface="+mn-ea"/>
              <a:cs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9" r:id="rId6"/>
    <p:sldLayoutId id="2147483670" r:id="rId7"/>
    <p:sldLayoutId id="2147483675" r:id="rId8"/>
    <p:sldLayoutId id="2147483677" r:id="rId9"/>
    <p:sldLayoutId id="214748367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0" spc="0">
          <a:solidFill>
            <a:schemeClr val="accent5"/>
          </a:solidFill>
          <a:latin typeface="Helvetica Neue"/>
          <a:ea typeface="+mj-ea"/>
          <a:cs typeface="Helvetica Neue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Char char="n"/>
        <a:defRPr sz="2400" b="1" i="0" spc="0">
          <a:solidFill>
            <a:schemeClr val="accent5"/>
          </a:solidFill>
          <a:latin typeface="Helvetica Neue"/>
          <a:ea typeface="+mn-ea"/>
          <a:cs typeface="Helvetica Neue"/>
        </a:defRPr>
      </a:lvl1pPr>
      <a:lvl2pPr marL="5715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Char char="•"/>
        <a:defRPr sz="2000" b="0" i="0">
          <a:solidFill>
            <a:schemeClr val="accent5"/>
          </a:solidFill>
          <a:latin typeface="Helvetica Neue"/>
          <a:cs typeface="Helvetica Neue"/>
        </a:defRPr>
      </a:lvl2pPr>
      <a:lvl3pPr marL="803275" indent="-2286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Char char="w"/>
        <a:defRPr sz="1800" b="0" i="0">
          <a:solidFill>
            <a:schemeClr val="accent5"/>
          </a:solidFill>
          <a:latin typeface="Helvetica Neue"/>
          <a:cs typeface="Helvetica Neue"/>
        </a:defRPr>
      </a:lvl3pPr>
      <a:lvl4pPr marL="973138" indent="-171450" algn="l" defTabSz="969963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SzPct val="90000"/>
        <a:buChar char="•"/>
        <a:defRPr sz="1600" b="0" i="0">
          <a:solidFill>
            <a:schemeClr val="accent5"/>
          </a:solidFill>
          <a:latin typeface="Helvetica Neue"/>
          <a:cs typeface="Helvetica Neue"/>
        </a:defRPr>
      </a:lvl4pPr>
      <a:lvl5pPr marL="1143000" indent="-17145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Char char="§"/>
        <a:defRPr sz="1400" b="0" i="0">
          <a:solidFill>
            <a:schemeClr val="accent5"/>
          </a:solidFill>
          <a:latin typeface="Helvetica Neue"/>
          <a:cs typeface="Helvetica Neue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§"/>
        <a:defRPr sz="1400">
          <a:solidFill>
            <a:srgbClr val="003366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§"/>
        <a:defRPr sz="1400">
          <a:solidFill>
            <a:srgbClr val="003366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§"/>
        <a:defRPr sz="1400">
          <a:solidFill>
            <a:srgbClr val="003366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§"/>
        <a:defRPr sz="14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jpeg"/><Relationship Id="rId5" Type="http://schemas.openxmlformats.org/officeDocument/2006/relationships/image" Target="../media/image51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tiff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wmf"/><Relationship Id="rId7" Type="http://schemas.openxmlformats.org/officeDocument/2006/relationships/image" Target="../media/image7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5.png"/><Relationship Id="rId299" Type="http://schemas.openxmlformats.org/officeDocument/2006/relationships/image" Target="../media/image357.png"/><Relationship Id="rId21" Type="http://schemas.openxmlformats.org/officeDocument/2006/relationships/image" Target="../media/image79.png"/><Relationship Id="rId63" Type="http://schemas.openxmlformats.org/officeDocument/2006/relationships/image" Target="../media/image121.png"/><Relationship Id="rId159" Type="http://schemas.openxmlformats.org/officeDocument/2006/relationships/image" Target="../media/image217.png"/><Relationship Id="rId324" Type="http://schemas.openxmlformats.org/officeDocument/2006/relationships/image" Target="../media/image382.png"/><Relationship Id="rId366" Type="http://schemas.openxmlformats.org/officeDocument/2006/relationships/image" Target="../media/image424.png"/><Relationship Id="rId170" Type="http://schemas.openxmlformats.org/officeDocument/2006/relationships/image" Target="../media/image228.png"/><Relationship Id="rId226" Type="http://schemas.openxmlformats.org/officeDocument/2006/relationships/image" Target="../media/image284.png"/><Relationship Id="rId268" Type="http://schemas.openxmlformats.org/officeDocument/2006/relationships/image" Target="../media/image326.png"/><Relationship Id="rId32" Type="http://schemas.openxmlformats.org/officeDocument/2006/relationships/image" Target="../media/image90.png"/><Relationship Id="rId74" Type="http://schemas.openxmlformats.org/officeDocument/2006/relationships/image" Target="../media/image132.png"/><Relationship Id="rId128" Type="http://schemas.openxmlformats.org/officeDocument/2006/relationships/image" Target="../media/image186.png"/><Relationship Id="rId335" Type="http://schemas.openxmlformats.org/officeDocument/2006/relationships/image" Target="../media/image393.png"/><Relationship Id="rId377" Type="http://schemas.openxmlformats.org/officeDocument/2006/relationships/image" Target="../media/image435.png"/><Relationship Id="rId5" Type="http://schemas.openxmlformats.org/officeDocument/2006/relationships/image" Target="../media/image63.png"/><Relationship Id="rId181" Type="http://schemas.openxmlformats.org/officeDocument/2006/relationships/image" Target="../media/image239.png"/><Relationship Id="rId237" Type="http://schemas.openxmlformats.org/officeDocument/2006/relationships/image" Target="../media/image295.png"/><Relationship Id="rId279" Type="http://schemas.openxmlformats.org/officeDocument/2006/relationships/image" Target="../media/image337.png"/><Relationship Id="rId43" Type="http://schemas.openxmlformats.org/officeDocument/2006/relationships/image" Target="../media/image101.png"/><Relationship Id="rId139" Type="http://schemas.openxmlformats.org/officeDocument/2006/relationships/image" Target="../media/image197.png"/><Relationship Id="rId290" Type="http://schemas.openxmlformats.org/officeDocument/2006/relationships/image" Target="../media/image348.png"/><Relationship Id="rId304" Type="http://schemas.openxmlformats.org/officeDocument/2006/relationships/image" Target="../media/image362.png"/><Relationship Id="rId346" Type="http://schemas.openxmlformats.org/officeDocument/2006/relationships/image" Target="../media/image404.png"/><Relationship Id="rId388" Type="http://schemas.openxmlformats.org/officeDocument/2006/relationships/image" Target="../media/image446.png"/><Relationship Id="rId85" Type="http://schemas.openxmlformats.org/officeDocument/2006/relationships/image" Target="../media/image143.png"/><Relationship Id="rId150" Type="http://schemas.openxmlformats.org/officeDocument/2006/relationships/image" Target="../media/image208.png"/><Relationship Id="rId192" Type="http://schemas.openxmlformats.org/officeDocument/2006/relationships/image" Target="../media/image250.png"/><Relationship Id="rId206" Type="http://schemas.openxmlformats.org/officeDocument/2006/relationships/image" Target="../media/image264.png"/><Relationship Id="rId248" Type="http://schemas.openxmlformats.org/officeDocument/2006/relationships/image" Target="../media/image306.png"/><Relationship Id="rId12" Type="http://schemas.openxmlformats.org/officeDocument/2006/relationships/image" Target="../media/image70.png"/><Relationship Id="rId108" Type="http://schemas.openxmlformats.org/officeDocument/2006/relationships/image" Target="../media/image166.png"/><Relationship Id="rId315" Type="http://schemas.openxmlformats.org/officeDocument/2006/relationships/image" Target="../media/image373.png"/><Relationship Id="rId357" Type="http://schemas.openxmlformats.org/officeDocument/2006/relationships/image" Target="../media/image415.png"/><Relationship Id="rId54" Type="http://schemas.openxmlformats.org/officeDocument/2006/relationships/image" Target="../media/image112.png"/><Relationship Id="rId96" Type="http://schemas.openxmlformats.org/officeDocument/2006/relationships/image" Target="../media/image154.png"/><Relationship Id="rId161" Type="http://schemas.openxmlformats.org/officeDocument/2006/relationships/image" Target="../media/image219.png"/><Relationship Id="rId217" Type="http://schemas.openxmlformats.org/officeDocument/2006/relationships/image" Target="../media/image275.png"/><Relationship Id="rId399" Type="http://schemas.openxmlformats.org/officeDocument/2006/relationships/image" Target="../media/image456.jpeg"/><Relationship Id="rId259" Type="http://schemas.openxmlformats.org/officeDocument/2006/relationships/image" Target="../media/image317.png"/><Relationship Id="rId23" Type="http://schemas.openxmlformats.org/officeDocument/2006/relationships/image" Target="../media/image81.png"/><Relationship Id="rId119" Type="http://schemas.openxmlformats.org/officeDocument/2006/relationships/image" Target="../media/image177.png"/><Relationship Id="rId270" Type="http://schemas.openxmlformats.org/officeDocument/2006/relationships/image" Target="../media/image328.png"/><Relationship Id="rId326" Type="http://schemas.openxmlformats.org/officeDocument/2006/relationships/image" Target="../media/image384.png"/><Relationship Id="rId65" Type="http://schemas.openxmlformats.org/officeDocument/2006/relationships/image" Target="../media/image123.png"/><Relationship Id="rId130" Type="http://schemas.openxmlformats.org/officeDocument/2006/relationships/image" Target="../media/image188.png"/><Relationship Id="rId368" Type="http://schemas.openxmlformats.org/officeDocument/2006/relationships/image" Target="../media/image426.png"/><Relationship Id="rId172" Type="http://schemas.openxmlformats.org/officeDocument/2006/relationships/image" Target="../media/image230.png"/><Relationship Id="rId228" Type="http://schemas.openxmlformats.org/officeDocument/2006/relationships/image" Target="../media/image286.png"/><Relationship Id="rId281" Type="http://schemas.openxmlformats.org/officeDocument/2006/relationships/image" Target="../media/image339.png"/><Relationship Id="rId337" Type="http://schemas.openxmlformats.org/officeDocument/2006/relationships/image" Target="../media/image395.png"/><Relationship Id="rId34" Type="http://schemas.openxmlformats.org/officeDocument/2006/relationships/image" Target="../media/image92.png"/><Relationship Id="rId76" Type="http://schemas.openxmlformats.org/officeDocument/2006/relationships/image" Target="../media/image134.png"/><Relationship Id="rId141" Type="http://schemas.openxmlformats.org/officeDocument/2006/relationships/image" Target="../media/image199.png"/><Relationship Id="rId379" Type="http://schemas.openxmlformats.org/officeDocument/2006/relationships/image" Target="../media/image437.png"/><Relationship Id="rId7" Type="http://schemas.openxmlformats.org/officeDocument/2006/relationships/image" Target="../media/image65.png"/><Relationship Id="rId183" Type="http://schemas.openxmlformats.org/officeDocument/2006/relationships/image" Target="../media/image241.png"/><Relationship Id="rId239" Type="http://schemas.openxmlformats.org/officeDocument/2006/relationships/image" Target="../media/image297.png"/><Relationship Id="rId390" Type="http://schemas.openxmlformats.org/officeDocument/2006/relationships/image" Target="../media/image448.png"/><Relationship Id="rId250" Type="http://schemas.openxmlformats.org/officeDocument/2006/relationships/image" Target="../media/image308.png"/><Relationship Id="rId292" Type="http://schemas.openxmlformats.org/officeDocument/2006/relationships/image" Target="../media/image350.png"/><Relationship Id="rId306" Type="http://schemas.openxmlformats.org/officeDocument/2006/relationships/image" Target="../media/image364.png"/><Relationship Id="rId45" Type="http://schemas.openxmlformats.org/officeDocument/2006/relationships/image" Target="../media/image103.png"/><Relationship Id="rId87" Type="http://schemas.openxmlformats.org/officeDocument/2006/relationships/image" Target="../media/image145.png"/><Relationship Id="rId110" Type="http://schemas.openxmlformats.org/officeDocument/2006/relationships/image" Target="../media/image168.png"/><Relationship Id="rId348" Type="http://schemas.openxmlformats.org/officeDocument/2006/relationships/image" Target="../media/image406.png"/><Relationship Id="rId152" Type="http://schemas.openxmlformats.org/officeDocument/2006/relationships/image" Target="../media/image210.png"/><Relationship Id="rId194" Type="http://schemas.openxmlformats.org/officeDocument/2006/relationships/image" Target="../media/image252.png"/><Relationship Id="rId208" Type="http://schemas.openxmlformats.org/officeDocument/2006/relationships/image" Target="../media/image266.png"/><Relationship Id="rId261" Type="http://schemas.openxmlformats.org/officeDocument/2006/relationships/image" Target="../media/image319.png"/><Relationship Id="rId14" Type="http://schemas.openxmlformats.org/officeDocument/2006/relationships/image" Target="../media/image72.png"/><Relationship Id="rId56" Type="http://schemas.openxmlformats.org/officeDocument/2006/relationships/image" Target="../media/image114.png"/><Relationship Id="rId317" Type="http://schemas.openxmlformats.org/officeDocument/2006/relationships/image" Target="../media/image375.png"/><Relationship Id="rId359" Type="http://schemas.openxmlformats.org/officeDocument/2006/relationships/image" Target="../media/image417.png"/><Relationship Id="rId98" Type="http://schemas.openxmlformats.org/officeDocument/2006/relationships/image" Target="../media/image156.png"/><Relationship Id="rId121" Type="http://schemas.openxmlformats.org/officeDocument/2006/relationships/image" Target="../media/image179.png"/><Relationship Id="rId163" Type="http://schemas.openxmlformats.org/officeDocument/2006/relationships/image" Target="../media/image221.png"/><Relationship Id="rId219" Type="http://schemas.openxmlformats.org/officeDocument/2006/relationships/image" Target="../media/image277.png"/><Relationship Id="rId370" Type="http://schemas.openxmlformats.org/officeDocument/2006/relationships/image" Target="../media/image428.png"/><Relationship Id="rId230" Type="http://schemas.openxmlformats.org/officeDocument/2006/relationships/image" Target="../media/image288.png"/><Relationship Id="rId25" Type="http://schemas.openxmlformats.org/officeDocument/2006/relationships/image" Target="../media/image83.png"/><Relationship Id="rId67" Type="http://schemas.openxmlformats.org/officeDocument/2006/relationships/image" Target="../media/image125.png"/><Relationship Id="rId272" Type="http://schemas.openxmlformats.org/officeDocument/2006/relationships/image" Target="../media/image330.png"/><Relationship Id="rId328" Type="http://schemas.openxmlformats.org/officeDocument/2006/relationships/image" Target="../media/image386.png"/><Relationship Id="rId132" Type="http://schemas.openxmlformats.org/officeDocument/2006/relationships/image" Target="../media/image190.png"/><Relationship Id="rId174" Type="http://schemas.openxmlformats.org/officeDocument/2006/relationships/image" Target="../media/image232.png"/><Relationship Id="rId381" Type="http://schemas.openxmlformats.org/officeDocument/2006/relationships/image" Target="../media/image439.png"/><Relationship Id="rId241" Type="http://schemas.openxmlformats.org/officeDocument/2006/relationships/image" Target="../media/image299.png"/><Relationship Id="rId36" Type="http://schemas.openxmlformats.org/officeDocument/2006/relationships/image" Target="../media/image94.png"/><Relationship Id="rId283" Type="http://schemas.openxmlformats.org/officeDocument/2006/relationships/image" Target="../media/image341.png"/><Relationship Id="rId339" Type="http://schemas.openxmlformats.org/officeDocument/2006/relationships/image" Target="../media/image397.png"/><Relationship Id="rId78" Type="http://schemas.openxmlformats.org/officeDocument/2006/relationships/image" Target="../media/image136.png"/><Relationship Id="rId101" Type="http://schemas.openxmlformats.org/officeDocument/2006/relationships/image" Target="../media/image159.png"/><Relationship Id="rId143" Type="http://schemas.openxmlformats.org/officeDocument/2006/relationships/image" Target="../media/image201.png"/><Relationship Id="rId185" Type="http://schemas.openxmlformats.org/officeDocument/2006/relationships/image" Target="../media/image243.png"/><Relationship Id="rId350" Type="http://schemas.openxmlformats.org/officeDocument/2006/relationships/image" Target="../media/image408.png"/><Relationship Id="rId9" Type="http://schemas.openxmlformats.org/officeDocument/2006/relationships/image" Target="../media/image67.png"/><Relationship Id="rId210" Type="http://schemas.openxmlformats.org/officeDocument/2006/relationships/image" Target="../media/image268.png"/><Relationship Id="rId392" Type="http://schemas.openxmlformats.org/officeDocument/2006/relationships/image" Target="../media/image450.png"/><Relationship Id="rId252" Type="http://schemas.openxmlformats.org/officeDocument/2006/relationships/image" Target="../media/image310.png"/><Relationship Id="rId294" Type="http://schemas.openxmlformats.org/officeDocument/2006/relationships/image" Target="../media/image352.png"/><Relationship Id="rId308" Type="http://schemas.openxmlformats.org/officeDocument/2006/relationships/image" Target="../media/image366.png"/><Relationship Id="rId47" Type="http://schemas.openxmlformats.org/officeDocument/2006/relationships/image" Target="../media/image105.png"/><Relationship Id="rId89" Type="http://schemas.openxmlformats.org/officeDocument/2006/relationships/image" Target="../media/image147.png"/><Relationship Id="rId112" Type="http://schemas.openxmlformats.org/officeDocument/2006/relationships/image" Target="../media/image170.png"/><Relationship Id="rId154" Type="http://schemas.openxmlformats.org/officeDocument/2006/relationships/image" Target="../media/image212.png"/><Relationship Id="rId361" Type="http://schemas.openxmlformats.org/officeDocument/2006/relationships/image" Target="../media/image419.png"/><Relationship Id="rId196" Type="http://schemas.openxmlformats.org/officeDocument/2006/relationships/image" Target="../media/image254.png"/><Relationship Id="rId16" Type="http://schemas.openxmlformats.org/officeDocument/2006/relationships/image" Target="../media/image74.png"/><Relationship Id="rId221" Type="http://schemas.openxmlformats.org/officeDocument/2006/relationships/image" Target="../media/image279.png"/><Relationship Id="rId263" Type="http://schemas.openxmlformats.org/officeDocument/2006/relationships/image" Target="../media/image321.png"/><Relationship Id="rId319" Type="http://schemas.openxmlformats.org/officeDocument/2006/relationships/image" Target="../media/image377.png"/><Relationship Id="rId58" Type="http://schemas.openxmlformats.org/officeDocument/2006/relationships/image" Target="../media/image116.png"/><Relationship Id="rId123" Type="http://schemas.openxmlformats.org/officeDocument/2006/relationships/image" Target="../media/image181.png"/><Relationship Id="rId330" Type="http://schemas.openxmlformats.org/officeDocument/2006/relationships/image" Target="../media/image388.png"/><Relationship Id="rId90" Type="http://schemas.openxmlformats.org/officeDocument/2006/relationships/image" Target="../media/image148.png"/><Relationship Id="rId165" Type="http://schemas.openxmlformats.org/officeDocument/2006/relationships/image" Target="../media/image223.png"/><Relationship Id="rId186" Type="http://schemas.openxmlformats.org/officeDocument/2006/relationships/image" Target="../media/image244.png"/><Relationship Id="rId351" Type="http://schemas.openxmlformats.org/officeDocument/2006/relationships/image" Target="../media/image409.png"/><Relationship Id="rId372" Type="http://schemas.openxmlformats.org/officeDocument/2006/relationships/image" Target="../media/image430.png"/><Relationship Id="rId393" Type="http://schemas.openxmlformats.org/officeDocument/2006/relationships/image" Target="../media/image451.png"/><Relationship Id="rId211" Type="http://schemas.openxmlformats.org/officeDocument/2006/relationships/image" Target="../media/image269.png"/><Relationship Id="rId232" Type="http://schemas.openxmlformats.org/officeDocument/2006/relationships/image" Target="../media/image290.png"/><Relationship Id="rId253" Type="http://schemas.openxmlformats.org/officeDocument/2006/relationships/image" Target="../media/image311.png"/><Relationship Id="rId274" Type="http://schemas.openxmlformats.org/officeDocument/2006/relationships/image" Target="../media/image332.png"/><Relationship Id="rId295" Type="http://schemas.openxmlformats.org/officeDocument/2006/relationships/image" Target="../media/image353.png"/><Relationship Id="rId309" Type="http://schemas.openxmlformats.org/officeDocument/2006/relationships/image" Target="../media/image367.png"/><Relationship Id="rId27" Type="http://schemas.openxmlformats.org/officeDocument/2006/relationships/image" Target="../media/image85.png"/><Relationship Id="rId48" Type="http://schemas.openxmlformats.org/officeDocument/2006/relationships/image" Target="../media/image106.png"/><Relationship Id="rId69" Type="http://schemas.openxmlformats.org/officeDocument/2006/relationships/image" Target="../media/image127.png"/><Relationship Id="rId113" Type="http://schemas.openxmlformats.org/officeDocument/2006/relationships/image" Target="../media/image171.png"/><Relationship Id="rId134" Type="http://schemas.openxmlformats.org/officeDocument/2006/relationships/image" Target="../media/image192.png"/><Relationship Id="rId320" Type="http://schemas.openxmlformats.org/officeDocument/2006/relationships/image" Target="../media/image378.png"/><Relationship Id="rId80" Type="http://schemas.openxmlformats.org/officeDocument/2006/relationships/image" Target="../media/image138.png"/><Relationship Id="rId155" Type="http://schemas.openxmlformats.org/officeDocument/2006/relationships/image" Target="../media/image213.png"/><Relationship Id="rId176" Type="http://schemas.openxmlformats.org/officeDocument/2006/relationships/image" Target="../media/image234.png"/><Relationship Id="rId197" Type="http://schemas.openxmlformats.org/officeDocument/2006/relationships/image" Target="../media/image255.png"/><Relationship Id="rId341" Type="http://schemas.openxmlformats.org/officeDocument/2006/relationships/image" Target="../media/image399.png"/><Relationship Id="rId362" Type="http://schemas.openxmlformats.org/officeDocument/2006/relationships/image" Target="../media/image420.png"/><Relationship Id="rId383" Type="http://schemas.openxmlformats.org/officeDocument/2006/relationships/image" Target="../media/image441.png"/><Relationship Id="rId201" Type="http://schemas.openxmlformats.org/officeDocument/2006/relationships/image" Target="../media/image259.png"/><Relationship Id="rId222" Type="http://schemas.openxmlformats.org/officeDocument/2006/relationships/image" Target="../media/image280.png"/><Relationship Id="rId243" Type="http://schemas.openxmlformats.org/officeDocument/2006/relationships/image" Target="../media/image301.png"/><Relationship Id="rId264" Type="http://schemas.openxmlformats.org/officeDocument/2006/relationships/image" Target="../media/image322.png"/><Relationship Id="rId285" Type="http://schemas.openxmlformats.org/officeDocument/2006/relationships/image" Target="../media/image343.png"/><Relationship Id="rId17" Type="http://schemas.openxmlformats.org/officeDocument/2006/relationships/image" Target="../media/image75.png"/><Relationship Id="rId38" Type="http://schemas.openxmlformats.org/officeDocument/2006/relationships/image" Target="../media/image96.png"/><Relationship Id="rId59" Type="http://schemas.openxmlformats.org/officeDocument/2006/relationships/image" Target="../media/image117.png"/><Relationship Id="rId103" Type="http://schemas.openxmlformats.org/officeDocument/2006/relationships/image" Target="../media/image161.png"/><Relationship Id="rId124" Type="http://schemas.openxmlformats.org/officeDocument/2006/relationships/image" Target="../media/image182.png"/><Relationship Id="rId310" Type="http://schemas.openxmlformats.org/officeDocument/2006/relationships/image" Target="../media/image368.png"/><Relationship Id="rId70" Type="http://schemas.openxmlformats.org/officeDocument/2006/relationships/image" Target="../media/image128.png"/><Relationship Id="rId91" Type="http://schemas.openxmlformats.org/officeDocument/2006/relationships/image" Target="../media/image149.png"/><Relationship Id="rId145" Type="http://schemas.openxmlformats.org/officeDocument/2006/relationships/image" Target="../media/image203.png"/><Relationship Id="rId166" Type="http://schemas.openxmlformats.org/officeDocument/2006/relationships/image" Target="../media/image224.png"/><Relationship Id="rId187" Type="http://schemas.openxmlformats.org/officeDocument/2006/relationships/image" Target="../media/image245.png"/><Relationship Id="rId331" Type="http://schemas.openxmlformats.org/officeDocument/2006/relationships/image" Target="../media/image389.png"/><Relationship Id="rId352" Type="http://schemas.openxmlformats.org/officeDocument/2006/relationships/image" Target="../media/image410.png"/><Relationship Id="rId373" Type="http://schemas.openxmlformats.org/officeDocument/2006/relationships/image" Target="../media/image431.png"/><Relationship Id="rId394" Type="http://schemas.openxmlformats.org/officeDocument/2006/relationships/image" Target="../media/image452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70.png"/><Relationship Id="rId233" Type="http://schemas.openxmlformats.org/officeDocument/2006/relationships/image" Target="../media/image291.png"/><Relationship Id="rId254" Type="http://schemas.openxmlformats.org/officeDocument/2006/relationships/image" Target="../media/image312.png"/><Relationship Id="rId28" Type="http://schemas.openxmlformats.org/officeDocument/2006/relationships/image" Target="../media/image86.png"/><Relationship Id="rId49" Type="http://schemas.openxmlformats.org/officeDocument/2006/relationships/image" Target="../media/image107.png"/><Relationship Id="rId114" Type="http://schemas.openxmlformats.org/officeDocument/2006/relationships/image" Target="../media/image172.png"/><Relationship Id="rId275" Type="http://schemas.openxmlformats.org/officeDocument/2006/relationships/image" Target="../media/image333.png"/><Relationship Id="rId296" Type="http://schemas.openxmlformats.org/officeDocument/2006/relationships/image" Target="../media/image354.png"/><Relationship Id="rId300" Type="http://schemas.openxmlformats.org/officeDocument/2006/relationships/image" Target="../media/image358.png"/><Relationship Id="rId60" Type="http://schemas.openxmlformats.org/officeDocument/2006/relationships/image" Target="../media/image118.png"/><Relationship Id="rId81" Type="http://schemas.openxmlformats.org/officeDocument/2006/relationships/image" Target="../media/image139.png"/><Relationship Id="rId135" Type="http://schemas.openxmlformats.org/officeDocument/2006/relationships/image" Target="../media/image193.png"/><Relationship Id="rId156" Type="http://schemas.openxmlformats.org/officeDocument/2006/relationships/image" Target="../media/image214.png"/><Relationship Id="rId177" Type="http://schemas.openxmlformats.org/officeDocument/2006/relationships/image" Target="../media/image235.png"/><Relationship Id="rId198" Type="http://schemas.openxmlformats.org/officeDocument/2006/relationships/image" Target="../media/image256.png"/><Relationship Id="rId321" Type="http://schemas.openxmlformats.org/officeDocument/2006/relationships/image" Target="../media/image379.png"/><Relationship Id="rId342" Type="http://schemas.openxmlformats.org/officeDocument/2006/relationships/image" Target="../media/image400.png"/><Relationship Id="rId363" Type="http://schemas.openxmlformats.org/officeDocument/2006/relationships/image" Target="../media/image421.png"/><Relationship Id="rId384" Type="http://schemas.openxmlformats.org/officeDocument/2006/relationships/image" Target="../media/image442.png"/><Relationship Id="rId202" Type="http://schemas.openxmlformats.org/officeDocument/2006/relationships/image" Target="../media/image260.png"/><Relationship Id="rId223" Type="http://schemas.openxmlformats.org/officeDocument/2006/relationships/image" Target="../media/image281.png"/><Relationship Id="rId244" Type="http://schemas.openxmlformats.org/officeDocument/2006/relationships/image" Target="../media/image302.png"/><Relationship Id="rId18" Type="http://schemas.openxmlformats.org/officeDocument/2006/relationships/image" Target="../media/image76.png"/><Relationship Id="rId39" Type="http://schemas.openxmlformats.org/officeDocument/2006/relationships/image" Target="../media/image97.png"/><Relationship Id="rId265" Type="http://schemas.openxmlformats.org/officeDocument/2006/relationships/image" Target="../media/image323.png"/><Relationship Id="rId286" Type="http://schemas.openxmlformats.org/officeDocument/2006/relationships/image" Target="../media/image344.png"/><Relationship Id="rId50" Type="http://schemas.openxmlformats.org/officeDocument/2006/relationships/image" Target="../media/image108.png"/><Relationship Id="rId104" Type="http://schemas.openxmlformats.org/officeDocument/2006/relationships/image" Target="../media/image162.png"/><Relationship Id="rId125" Type="http://schemas.openxmlformats.org/officeDocument/2006/relationships/image" Target="../media/image183.png"/><Relationship Id="rId146" Type="http://schemas.openxmlformats.org/officeDocument/2006/relationships/image" Target="../media/image204.png"/><Relationship Id="rId167" Type="http://schemas.openxmlformats.org/officeDocument/2006/relationships/image" Target="../media/image225.png"/><Relationship Id="rId188" Type="http://schemas.openxmlformats.org/officeDocument/2006/relationships/image" Target="../media/image246.png"/><Relationship Id="rId311" Type="http://schemas.openxmlformats.org/officeDocument/2006/relationships/image" Target="../media/image369.png"/><Relationship Id="rId332" Type="http://schemas.openxmlformats.org/officeDocument/2006/relationships/image" Target="../media/image390.png"/><Relationship Id="rId353" Type="http://schemas.openxmlformats.org/officeDocument/2006/relationships/image" Target="../media/image411.png"/><Relationship Id="rId374" Type="http://schemas.openxmlformats.org/officeDocument/2006/relationships/image" Target="../media/image432.png"/><Relationship Id="rId395" Type="http://schemas.openxmlformats.org/officeDocument/2006/relationships/image" Target="../media/image453.png"/><Relationship Id="rId71" Type="http://schemas.openxmlformats.org/officeDocument/2006/relationships/image" Target="../media/image129.png"/><Relationship Id="rId92" Type="http://schemas.openxmlformats.org/officeDocument/2006/relationships/image" Target="../media/image150.png"/><Relationship Id="rId213" Type="http://schemas.openxmlformats.org/officeDocument/2006/relationships/image" Target="../media/image271.png"/><Relationship Id="rId234" Type="http://schemas.openxmlformats.org/officeDocument/2006/relationships/image" Target="../media/image292.png"/><Relationship Id="rId2" Type="http://schemas.openxmlformats.org/officeDocument/2006/relationships/image" Target="../media/image54.png"/><Relationship Id="rId29" Type="http://schemas.openxmlformats.org/officeDocument/2006/relationships/image" Target="../media/image87.png"/><Relationship Id="rId255" Type="http://schemas.openxmlformats.org/officeDocument/2006/relationships/image" Target="../media/image313.png"/><Relationship Id="rId276" Type="http://schemas.openxmlformats.org/officeDocument/2006/relationships/image" Target="../media/image334.png"/><Relationship Id="rId297" Type="http://schemas.openxmlformats.org/officeDocument/2006/relationships/image" Target="../media/image355.png"/><Relationship Id="rId40" Type="http://schemas.openxmlformats.org/officeDocument/2006/relationships/image" Target="../media/image98.png"/><Relationship Id="rId115" Type="http://schemas.openxmlformats.org/officeDocument/2006/relationships/image" Target="../media/image173.png"/><Relationship Id="rId136" Type="http://schemas.openxmlformats.org/officeDocument/2006/relationships/image" Target="../media/image194.png"/><Relationship Id="rId157" Type="http://schemas.openxmlformats.org/officeDocument/2006/relationships/image" Target="../media/image215.png"/><Relationship Id="rId178" Type="http://schemas.openxmlformats.org/officeDocument/2006/relationships/image" Target="../media/image236.png"/><Relationship Id="rId301" Type="http://schemas.openxmlformats.org/officeDocument/2006/relationships/image" Target="../media/image359.png"/><Relationship Id="rId322" Type="http://schemas.openxmlformats.org/officeDocument/2006/relationships/image" Target="../media/image380.png"/><Relationship Id="rId343" Type="http://schemas.openxmlformats.org/officeDocument/2006/relationships/image" Target="../media/image401.png"/><Relationship Id="rId364" Type="http://schemas.openxmlformats.org/officeDocument/2006/relationships/image" Target="../media/image422.png"/><Relationship Id="rId61" Type="http://schemas.openxmlformats.org/officeDocument/2006/relationships/image" Target="../media/image119.png"/><Relationship Id="rId82" Type="http://schemas.openxmlformats.org/officeDocument/2006/relationships/image" Target="../media/image140.png"/><Relationship Id="rId199" Type="http://schemas.openxmlformats.org/officeDocument/2006/relationships/image" Target="../media/image257.png"/><Relationship Id="rId203" Type="http://schemas.openxmlformats.org/officeDocument/2006/relationships/image" Target="../media/image261.png"/><Relationship Id="rId385" Type="http://schemas.openxmlformats.org/officeDocument/2006/relationships/image" Target="../media/image443.png"/><Relationship Id="rId19" Type="http://schemas.openxmlformats.org/officeDocument/2006/relationships/image" Target="../media/image77.png"/><Relationship Id="rId224" Type="http://schemas.openxmlformats.org/officeDocument/2006/relationships/image" Target="../media/image282.png"/><Relationship Id="rId245" Type="http://schemas.openxmlformats.org/officeDocument/2006/relationships/image" Target="../media/image303.png"/><Relationship Id="rId266" Type="http://schemas.openxmlformats.org/officeDocument/2006/relationships/image" Target="../media/image324.png"/><Relationship Id="rId287" Type="http://schemas.openxmlformats.org/officeDocument/2006/relationships/image" Target="../media/image345.png"/><Relationship Id="rId30" Type="http://schemas.openxmlformats.org/officeDocument/2006/relationships/image" Target="../media/image88.png"/><Relationship Id="rId105" Type="http://schemas.openxmlformats.org/officeDocument/2006/relationships/image" Target="../media/image163.png"/><Relationship Id="rId126" Type="http://schemas.openxmlformats.org/officeDocument/2006/relationships/image" Target="../media/image184.png"/><Relationship Id="rId147" Type="http://schemas.openxmlformats.org/officeDocument/2006/relationships/image" Target="../media/image205.png"/><Relationship Id="rId168" Type="http://schemas.openxmlformats.org/officeDocument/2006/relationships/image" Target="../media/image226.png"/><Relationship Id="rId312" Type="http://schemas.openxmlformats.org/officeDocument/2006/relationships/image" Target="../media/image370.png"/><Relationship Id="rId333" Type="http://schemas.openxmlformats.org/officeDocument/2006/relationships/image" Target="../media/image391.png"/><Relationship Id="rId354" Type="http://schemas.openxmlformats.org/officeDocument/2006/relationships/image" Target="../media/image412.png"/><Relationship Id="rId51" Type="http://schemas.openxmlformats.org/officeDocument/2006/relationships/image" Target="../media/image109.png"/><Relationship Id="rId72" Type="http://schemas.openxmlformats.org/officeDocument/2006/relationships/image" Target="../media/image130.png"/><Relationship Id="rId93" Type="http://schemas.openxmlformats.org/officeDocument/2006/relationships/image" Target="../media/image151.png"/><Relationship Id="rId189" Type="http://schemas.openxmlformats.org/officeDocument/2006/relationships/image" Target="../media/image247.png"/><Relationship Id="rId375" Type="http://schemas.openxmlformats.org/officeDocument/2006/relationships/image" Target="../media/image433.png"/><Relationship Id="rId396" Type="http://schemas.openxmlformats.org/officeDocument/2006/relationships/hyperlink" Target="http://images.google.com/imgres?imgurl=http://cityoflufkin.com/it/images/IBM_PC_Server@Netfinity_5500.gif&amp;imgrefurl=http://cityoflufkin.com/it/hardwareandsoftware.htm&amp;h=183&amp;w=150&amp;sz=10&amp;tbnid=e2lDoc8eva1JeM:&amp;tbnh=96&amp;tbnw=78&amp;hl=zh-CN&amp;start=34&amp;prev=/images?q=ibm+pc+server&amp;start=20&amp;svnum=10&amp;hl=zh-CN&amp;lr=&amp;newwindow=1&amp;sa=N" TargetMode="External"/><Relationship Id="rId3" Type="http://schemas.openxmlformats.org/officeDocument/2006/relationships/image" Target="../media/image61.png"/><Relationship Id="rId214" Type="http://schemas.openxmlformats.org/officeDocument/2006/relationships/image" Target="../media/image272.png"/><Relationship Id="rId235" Type="http://schemas.openxmlformats.org/officeDocument/2006/relationships/image" Target="../media/image293.png"/><Relationship Id="rId256" Type="http://schemas.openxmlformats.org/officeDocument/2006/relationships/image" Target="../media/image314.png"/><Relationship Id="rId277" Type="http://schemas.openxmlformats.org/officeDocument/2006/relationships/image" Target="../media/image335.png"/><Relationship Id="rId298" Type="http://schemas.openxmlformats.org/officeDocument/2006/relationships/image" Target="../media/image356.png"/><Relationship Id="rId400" Type="http://schemas.openxmlformats.org/officeDocument/2006/relationships/image" Target="../media/image457.png"/><Relationship Id="rId116" Type="http://schemas.openxmlformats.org/officeDocument/2006/relationships/image" Target="../media/image174.png"/><Relationship Id="rId137" Type="http://schemas.openxmlformats.org/officeDocument/2006/relationships/image" Target="../media/image195.png"/><Relationship Id="rId158" Type="http://schemas.openxmlformats.org/officeDocument/2006/relationships/image" Target="../media/image216.png"/><Relationship Id="rId302" Type="http://schemas.openxmlformats.org/officeDocument/2006/relationships/image" Target="../media/image360.png"/><Relationship Id="rId323" Type="http://schemas.openxmlformats.org/officeDocument/2006/relationships/image" Target="../media/image381.png"/><Relationship Id="rId344" Type="http://schemas.openxmlformats.org/officeDocument/2006/relationships/image" Target="../media/image402.png"/><Relationship Id="rId20" Type="http://schemas.openxmlformats.org/officeDocument/2006/relationships/image" Target="../media/image78.png"/><Relationship Id="rId41" Type="http://schemas.openxmlformats.org/officeDocument/2006/relationships/image" Target="../media/image99.png"/><Relationship Id="rId62" Type="http://schemas.openxmlformats.org/officeDocument/2006/relationships/image" Target="../media/image120.png"/><Relationship Id="rId83" Type="http://schemas.openxmlformats.org/officeDocument/2006/relationships/image" Target="../media/image141.png"/><Relationship Id="rId179" Type="http://schemas.openxmlformats.org/officeDocument/2006/relationships/image" Target="../media/image237.png"/><Relationship Id="rId365" Type="http://schemas.openxmlformats.org/officeDocument/2006/relationships/image" Target="../media/image423.png"/><Relationship Id="rId386" Type="http://schemas.openxmlformats.org/officeDocument/2006/relationships/image" Target="../media/image444.png"/><Relationship Id="rId190" Type="http://schemas.openxmlformats.org/officeDocument/2006/relationships/image" Target="../media/image248.png"/><Relationship Id="rId204" Type="http://schemas.openxmlformats.org/officeDocument/2006/relationships/image" Target="../media/image262.png"/><Relationship Id="rId225" Type="http://schemas.openxmlformats.org/officeDocument/2006/relationships/image" Target="../media/image283.png"/><Relationship Id="rId246" Type="http://schemas.openxmlformats.org/officeDocument/2006/relationships/image" Target="../media/image304.png"/><Relationship Id="rId267" Type="http://schemas.openxmlformats.org/officeDocument/2006/relationships/image" Target="../media/image325.png"/><Relationship Id="rId288" Type="http://schemas.openxmlformats.org/officeDocument/2006/relationships/image" Target="../media/image346.png"/><Relationship Id="rId106" Type="http://schemas.openxmlformats.org/officeDocument/2006/relationships/image" Target="../media/image164.png"/><Relationship Id="rId127" Type="http://schemas.openxmlformats.org/officeDocument/2006/relationships/image" Target="../media/image185.png"/><Relationship Id="rId313" Type="http://schemas.openxmlformats.org/officeDocument/2006/relationships/image" Target="../media/image371.png"/><Relationship Id="rId10" Type="http://schemas.openxmlformats.org/officeDocument/2006/relationships/image" Target="../media/image68.png"/><Relationship Id="rId31" Type="http://schemas.openxmlformats.org/officeDocument/2006/relationships/image" Target="../media/image89.png"/><Relationship Id="rId52" Type="http://schemas.openxmlformats.org/officeDocument/2006/relationships/image" Target="../media/image110.png"/><Relationship Id="rId73" Type="http://schemas.openxmlformats.org/officeDocument/2006/relationships/image" Target="../media/image131.png"/><Relationship Id="rId94" Type="http://schemas.openxmlformats.org/officeDocument/2006/relationships/image" Target="../media/image152.png"/><Relationship Id="rId148" Type="http://schemas.openxmlformats.org/officeDocument/2006/relationships/image" Target="../media/image206.png"/><Relationship Id="rId169" Type="http://schemas.openxmlformats.org/officeDocument/2006/relationships/image" Target="../media/image227.png"/><Relationship Id="rId334" Type="http://schemas.openxmlformats.org/officeDocument/2006/relationships/image" Target="../media/image392.png"/><Relationship Id="rId355" Type="http://schemas.openxmlformats.org/officeDocument/2006/relationships/image" Target="../media/image413.png"/><Relationship Id="rId376" Type="http://schemas.openxmlformats.org/officeDocument/2006/relationships/image" Target="../media/image434.png"/><Relationship Id="rId397" Type="http://schemas.openxmlformats.org/officeDocument/2006/relationships/image" Target="../media/image454.jpeg"/><Relationship Id="rId4" Type="http://schemas.openxmlformats.org/officeDocument/2006/relationships/image" Target="../media/image62.png"/><Relationship Id="rId180" Type="http://schemas.openxmlformats.org/officeDocument/2006/relationships/image" Target="../media/image238.png"/><Relationship Id="rId215" Type="http://schemas.openxmlformats.org/officeDocument/2006/relationships/image" Target="../media/image273.png"/><Relationship Id="rId236" Type="http://schemas.openxmlformats.org/officeDocument/2006/relationships/image" Target="../media/image294.png"/><Relationship Id="rId257" Type="http://schemas.openxmlformats.org/officeDocument/2006/relationships/image" Target="../media/image315.png"/><Relationship Id="rId278" Type="http://schemas.openxmlformats.org/officeDocument/2006/relationships/image" Target="../media/image336.png"/><Relationship Id="rId401" Type="http://schemas.openxmlformats.org/officeDocument/2006/relationships/image" Target="../media/image458.png"/><Relationship Id="rId303" Type="http://schemas.openxmlformats.org/officeDocument/2006/relationships/image" Target="../media/image361.png"/><Relationship Id="rId42" Type="http://schemas.openxmlformats.org/officeDocument/2006/relationships/image" Target="../media/image100.png"/><Relationship Id="rId84" Type="http://schemas.openxmlformats.org/officeDocument/2006/relationships/image" Target="../media/image142.png"/><Relationship Id="rId138" Type="http://schemas.openxmlformats.org/officeDocument/2006/relationships/image" Target="../media/image196.png"/><Relationship Id="rId345" Type="http://schemas.openxmlformats.org/officeDocument/2006/relationships/image" Target="../media/image403.png"/><Relationship Id="rId387" Type="http://schemas.openxmlformats.org/officeDocument/2006/relationships/image" Target="../media/image445.png"/><Relationship Id="rId191" Type="http://schemas.openxmlformats.org/officeDocument/2006/relationships/image" Target="../media/image249.png"/><Relationship Id="rId205" Type="http://schemas.openxmlformats.org/officeDocument/2006/relationships/image" Target="../media/image263.png"/><Relationship Id="rId247" Type="http://schemas.openxmlformats.org/officeDocument/2006/relationships/image" Target="../media/image305.png"/><Relationship Id="rId107" Type="http://schemas.openxmlformats.org/officeDocument/2006/relationships/image" Target="../media/image165.png"/><Relationship Id="rId289" Type="http://schemas.openxmlformats.org/officeDocument/2006/relationships/image" Target="../media/image347.png"/><Relationship Id="rId11" Type="http://schemas.openxmlformats.org/officeDocument/2006/relationships/image" Target="../media/image69.png"/><Relationship Id="rId53" Type="http://schemas.openxmlformats.org/officeDocument/2006/relationships/image" Target="../media/image111.png"/><Relationship Id="rId149" Type="http://schemas.openxmlformats.org/officeDocument/2006/relationships/image" Target="../media/image207.png"/><Relationship Id="rId314" Type="http://schemas.openxmlformats.org/officeDocument/2006/relationships/image" Target="../media/image372.png"/><Relationship Id="rId356" Type="http://schemas.openxmlformats.org/officeDocument/2006/relationships/image" Target="../media/image414.png"/><Relationship Id="rId398" Type="http://schemas.openxmlformats.org/officeDocument/2006/relationships/image" Target="../media/image455.jpeg"/><Relationship Id="rId95" Type="http://schemas.openxmlformats.org/officeDocument/2006/relationships/image" Target="../media/image153.png"/><Relationship Id="rId160" Type="http://schemas.openxmlformats.org/officeDocument/2006/relationships/image" Target="../media/image218.png"/><Relationship Id="rId216" Type="http://schemas.openxmlformats.org/officeDocument/2006/relationships/image" Target="../media/image274.png"/><Relationship Id="rId258" Type="http://schemas.openxmlformats.org/officeDocument/2006/relationships/image" Target="../media/image316.png"/><Relationship Id="rId22" Type="http://schemas.openxmlformats.org/officeDocument/2006/relationships/image" Target="../media/image80.png"/><Relationship Id="rId64" Type="http://schemas.openxmlformats.org/officeDocument/2006/relationships/image" Target="../media/image122.png"/><Relationship Id="rId118" Type="http://schemas.openxmlformats.org/officeDocument/2006/relationships/image" Target="../media/image176.png"/><Relationship Id="rId325" Type="http://schemas.openxmlformats.org/officeDocument/2006/relationships/image" Target="../media/image383.png"/><Relationship Id="rId367" Type="http://schemas.openxmlformats.org/officeDocument/2006/relationships/image" Target="../media/image425.png"/><Relationship Id="rId171" Type="http://schemas.openxmlformats.org/officeDocument/2006/relationships/image" Target="../media/image229.png"/><Relationship Id="rId227" Type="http://schemas.openxmlformats.org/officeDocument/2006/relationships/image" Target="../media/image285.png"/><Relationship Id="rId269" Type="http://schemas.openxmlformats.org/officeDocument/2006/relationships/image" Target="../media/image327.png"/><Relationship Id="rId33" Type="http://schemas.openxmlformats.org/officeDocument/2006/relationships/image" Target="../media/image91.png"/><Relationship Id="rId129" Type="http://schemas.openxmlformats.org/officeDocument/2006/relationships/image" Target="../media/image187.png"/><Relationship Id="rId280" Type="http://schemas.openxmlformats.org/officeDocument/2006/relationships/image" Target="../media/image338.png"/><Relationship Id="rId336" Type="http://schemas.openxmlformats.org/officeDocument/2006/relationships/image" Target="../media/image394.png"/><Relationship Id="rId75" Type="http://schemas.openxmlformats.org/officeDocument/2006/relationships/image" Target="../media/image133.png"/><Relationship Id="rId140" Type="http://schemas.openxmlformats.org/officeDocument/2006/relationships/image" Target="../media/image198.png"/><Relationship Id="rId182" Type="http://schemas.openxmlformats.org/officeDocument/2006/relationships/image" Target="../media/image240.png"/><Relationship Id="rId378" Type="http://schemas.openxmlformats.org/officeDocument/2006/relationships/image" Target="../media/image436.png"/><Relationship Id="rId6" Type="http://schemas.openxmlformats.org/officeDocument/2006/relationships/image" Target="../media/image64.png"/><Relationship Id="rId238" Type="http://schemas.openxmlformats.org/officeDocument/2006/relationships/image" Target="../media/image296.png"/><Relationship Id="rId291" Type="http://schemas.openxmlformats.org/officeDocument/2006/relationships/image" Target="../media/image349.png"/><Relationship Id="rId305" Type="http://schemas.openxmlformats.org/officeDocument/2006/relationships/image" Target="../media/image363.png"/><Relationship Id="rId347" Type="http://schemas.openxmlformats.org/officeDocument/2006/relationships/image" Target="../media/image405.png"/><Relationship Id="rId44" Type="http://schemas.openxmlformats.org/officeDocument/2006/relationships/image" Target="../media/image102.png"/><Relationship Id="rId86" Type="http://schemas.openxmlformats.org/officeDocument/2006/relationships/image" Target="../media/image144.png"/><Relationship Id="rId151" Type="http://schemas.openxmlformats.org/officeDocument/2006/relationships/image" Target="../media/image209.png"/><Relationship Id="rId389" Type="http://schemas.openxmlformats.org/officeDocument/2006/relationships/image" Target="../media/image447.png"/><Relationship Id="rId193" Type="http://schemas.openxmlformats.org/officeDocument/2006/relationships/image" Target="../media/image251.png"/><Relationship Id="rId207" Type="http://schemas.openxmlformats.org/officeDocument/2006/relationships/image" Target="../media/image265.png"/><Relationship Id="rId249" Type="http://schemas.openxmlformats.org/officeDocument/2006/relationships/image" Target="../media/image307.png"/><Relationship Id="rId13" Type="http://schemas.openxmlformats.org/officeDocument/2006/relationships/image" Target="../media/image71.png"/><Relationship Id="rId109" Type="http://schemas.openxmlformats.org/officeDocument/2006/relationships/image" Target="../media/image167.png"/><Relationship Id="rId260" Type="http://schemas.openxmlformats.org/officeDocument/2006/relationships/image" Target="../media/image318.png"/><Relationship Id="rId316" Type="http://schemas.openxmlformats.org/officeDocument/2006/relationships/image" Target="../media/image374.png"/><Relationship Id="rId55" Type="http://schemas.openxmlformats.org/officeDocument/2006/relationships/image" Target="../media/image113.png"/><Relationship Id="rId97" Type="http://schemas.openxmlformats.org/officeDocument/2006/relationships/image" Target="../media/image155.png"/><Relationship Id="rId120" Type="http://schemas.openxmlformats.org/officeDocument/2006/relationships/image" Target="../media/image178.png"/><Relationship Id="rId358" Type="http://schemas.openxmlformats.org/officeDocument/2006/relationships/image" Target="../media/image416.png"/><Relationship Id="rId162" Type="http://schemas.openxmlformats.org/officeDocument/2006/relationships/image" Target="../media/image220.png"/><Relationship Id="rId218" Type="http://schemas.openxmlformats.org/officeDocument/2006/relationships/image" Target="../media/image276.png"/><Relationship Id="rId271" Type="http://schemas.openxmlformats.org/officeDocument/2006/relationships/image" Target="../media/image329.png"/><Relationship Id="rId24" Type="http://schemas.openxmlformats.org/officeDocument/2006/relationships/image" Target="../media/image82.png"/><Relationship Id="rId66" Type="http://schemas.openxmlformats.org/officeDocument/2006/relationships/image" Target="../media/image124.png"/><Relationship Id="rId131" Type="http://schemas.openxmlformats.org/officeDocument/2006/relationships/image" Target="../media/image189.png"/><Relationship Id="rId327" Type="http://schemas.openxmlformats.org/officeDocument/2006/relationships/image" Target="../media/image385.png"/><Relationship Id="rId369" Type="http://schemas.openxmlformats.org/officeDocument/2006/relationships/image" Target="../media/image427.png"/><Relationship Id="rId173" Type="http://schemas.openxmlformats.org/officeDocument/2006/relationships/image" Target="../media/image231.png"/><Relationship Id="rId229" Type="http://schemas.openxmlformats.org/officeDocument/2006/relationships/image" Target="../media/image287.png"/><Relationship Id="rId380" Type="http://schemas.openxmlformats.org/officeDocument/2006/relationships/image" Target="../media/image438.png"/><Relationship Id="rId240" Type="http://schemas.openxmlformats.org/officeDocument/2006/relationships/image" Target="../media/image298.png"/><Relationship Id="rId35" Type="http://schemas.openxmlformats.org/officeDocument/2006/relationships/image" Target="../media/image93.png"/><Relationship Id="rId77" Type="http://schemas.openxmlformats.org/officeDocument/2006/relationships/image" Target="../media/image135.png"/><Relationship Id="rId100" Type="http://schemas.openxmlformats.org/officeDocument/2006/relationships/image" Target="../media/image158.png"/><Relationship Id="rId282" Type="http://schemas.openxmlformats.org/officeDocument/2006/relationships/image" Target="../media/image340.png"/><Relationship Id="rId338" Type="http://schemas.openxmlformats.org/officeDocument/2006/relationships/image" Target="../media/image396.png"/><Relationship Id="rId8" Type="http://schemas.openxmlformats.org/officeDocument/2006/relationships/image" Target="../media/image66.png"/><Relationship Id="rId142" Type="http://schemas.openxmlformats.org/officeDocument/2006/relationships/image" Target="../media/image200.png"/><Relationship Id="rId184" Type="http://schemas.openxmlformats.org/officeDocument/2006/relationships/image" Target="../media/image242.png"/><Relationship Id="rId391" Type="http://schemas.openxmlformats.org/officeDocument/2006/relationships/image" Target="../media/image449.jpeg"/><Relationship Id="rId251" Type="http://schemas.openxmlformats.org/officeDocument/2006/relationships/image" Target="../media/image309.png"/><Relationship Id="rId46" Type="http://schemas.openxmlformats.org/officeDocument/2006/relationships/image" Target="../media/image104.png"/><Relationship Id="rId293" Type="http://schemas.openxmlformats.org/officeDocument/2006/relationships/image" Target="../media/image351.png"/><Relationship Id="rId307" Type="http://schemas.openxmlformats.org/officeDocument/2006/relationships/image" Target="../media/image365.png"/><Relationship Id="rId349" Type="http://schemas.openxmlformats.org/officeDocument/2006/relationships/image" Target="../media/image407.png"/><Relationship Id="rId88" Type="http://schemas.openxmlformats.org/officeDocument/2006/relationships/image" Target="../media/image146.png"/><Relationship Id="rId111" Type="http://schemas.openxmlformats.org/officeDocument/2006/relationships/image" Target="../media/image169.png"/><Relationship Id="rId153" Type="http://schemas.openxmlformats.org/officeDocument/2006/relationships/image" Target="../media/image211.png"/><Relationship Id="rId195" Type="http://schemas.openxmlformats.org/officeDocument/2006/relationships/image" Target="../media/image253.png"/><Relationship Id="rId209" Type="http://schemas.openxmlformats.org/officeDocument/2006/relationships/image" Target="../media/image267.png"/><Relationship Id="rId360" Type="http://schemas.openxmlformats.org/officeDocument/2006/relationships/image" Target="../media/image418.png"/><Relationship Id="rId220" Type="http://schemas.openxmlformats.org/officeDocument/2006/relationships/image" Target="../media/image278.png"/><Relationship Id="rId15" Type="http://schemas.openxmlformats.org/officeDocument/2006/relationships/image" Target="../media/image73.png"/><Relationship Id="rId57" Type="http://schemas.openxmlformats.org/officeDocument/2006/relationships/image" Target="../media/image115.png"/><Relationship Id="rId262" Type="http://schemas.openxmlformats.org/officeDocument/2006/relationships/image" Target="../media/image320.png"/><Relationship Id="rId318" Type="http://schemas.openxmlformats.org/officeDocument/2006/relationships/image" Target="../media/image376.png"/><Relationship Id="rId99" Type="http://schemas.openxmlformats.org/officeDocument/2006/relationships/image" Target="../media/image157.png"/><Relationship Id="rId122" Type="http://schemas.openxmlformats.org/officeDocument/2006/relationships/image" Target="../media/image180.png"/><Relationship Id="rId164" Type="http://schemas.openxmlformats.org/officeDocument/2006/relationships/image" Target="../media/image222.png"/><Relationship Id="rId371" Type="http://schemas.openxmlformats.org/officeDocument/2006/relationships/image" Target="../media/image429.png"/><Relationship Id="rId26" Type="http://schemas.openxmlformats.org/officeDocument/2006/relationships/image" Target="../media/image84.png"/><Relationship Id="rId231" Type="http://schemas.openxmlformats.org/officeDocument/2006/relationships/image" Target="../media/image289.png"/><Relationship Id="rId273" Type="http://schemas.openxmlformats.org/officeDocument/2006/relationships/image" Target="../media/image331.png"/><Relationship Id="rId329" Type="http://schemas.openxmlformats.org/officeDocument/2006/relationships/image" Target="../media/image387.png"/><Relationship Id="rId68" Type="http://schemas.openxmlformats.org/officeDocument/2006/relationships/image" Target="../media/image126.png"/><Relationship Id="rId133" Type="http://schemas.openxmlformats.org/officeDocument/2006/relationships/image" Target="../media/image191.png"/><Relationship Id="rId175" Type="http://schemas.openxmlformats.org/officeDocument/2006/relationships/image" Target="../media/image233.png"/><Relationship Id="rId340" Type="http://schemas.openxmlformats.org/officeDocument/2006/relationships/image" Target="../media/image398.png"/><Relationship Id="rId200" Type="http://schemas.openxmlformats.org/officeDocument/2006/relationships/image" Target="../media/image258.png"/><Relationship Id="rId382" Type="http://schemas.openxmlformats.org/officeDocument/2006/relationships/image" Target="../media/image440.png"/><Relationship Id="rId242" Type="http://schemas.openxmlformats.org/officeDocument/2006/relationships/image" Target="../media/image300.png"/><Relationship Id="rId284" Type="http://schemas.openxmlformats.org/officeDocument/2006/relationships/image" Target="../media/image342.png"/><Relationship Id="rId37" Type="http://schemas.openxmlformats.org/officeDocument/2006/relationships/image" Target="../media/image95.png"/><Relationship Id="rId79" Type="http://schemas.openxmlformats.org/officeDocument/2006/relationships/image" Target="../media/image137.png"/><Relationship Id="rId102" Type="http://schemas.openxmlformats.org/officeDocument/2006/relationships/image" Target="../media/image160.png"/><Relationship Id="rId144" Type="http://schemas.openxmlformats.org/officeDocument/2006/relationships/image" Target="../media/image2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3" Type="http://schemas.openxmlformats.org/officeDocument/2006/relationships/image" Target="../media/image459.png"/><Relationship Id="rId7" Type="http://schemas.openxmlformats.org/officeDocument/2006/relationships/image" Target="../media/image46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2.jpeg"/><Relationship Id="rId5" Type="http://schemas.openxmlformats.org/officeDocument/2006/relationships/image" Target="../media/image461.png"/><Relationship Id="rId10" Type="http://schemas.openxmlformats.org/officeDocument/2006/relationships/image" Target="../media/image466.jpeg"/><Relationship Id="rId4" Type="http://schemas.openxmlformats.org/officeDocument/2006/relationships/image" Target="../media/image460.jpeg"/><Relationship Id="rId9" Type="http://schemas.openxmlformats.org/officeDocument/2006/relationships/image" Target="../media/image4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7.png"/><Relationship Id="rId7" Type="http://schemas.openxmlformats.org/officeDocument/2006/relationships/image" Target="../media/image4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0.png"/><Relationship Id="rId5" Type="http://schemas.openxmlformats.org/officeDocument/2006/relationships/image" Target="../media/image469.png"/><Relationship Id="rId4" Type="http://schemas.openxmlformats.org/officeDocument/2006/relationships/image" Target="../media/image4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image" Target="../media/image47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6.png"/><Relationship Id="rId5" Type="http://schemas.openxmlformats.org/officeDocument/2006/relationships/image" Target="../media/image458.png"/><Relationship Id="rId4" Type="http://schemas.openxmlformats.org/officeDocument/2006/relationships/image" Target="../media/image4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77.png"/><Relationship Id="rId7" Type="http://schemas.openxmlformats.org/officeDocument/2006/relationships/image" Target="../media/image4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9.png"/><Relationship Id="rId5" Type="http://schemas.openxmlformats.org/officeDocument/2006/relationships/image" Target="../media/image475.png"/><Relationship Id="rId4" Type="http://schemas.openxmlformats.org/officeDocument/2006/relationships/image" Target="../media/image4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5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4.wmf"/><Relationship Id="rId11" Type="http://schemas.openxmlformats.org/officeDocument/2006/relationships/image" Target="../media/image486.png"/><Relationship Id="rId5" Type="http://schemas.openxmlformats.org/officeDocument/2006/relationships/image" Target="../media/image483.jpeg"/><Relationship Id="rId10" Type="http://schemas.openxmlformats.org/officeDocument/2006/relationships/image" Target="../media/image485.jpeg"/><Relationship Id="rId4" Type="http://schemas.openxmlformats.org/officeDocument/2006/relationships/image" Target="../media/image482.png"/><Relationship Id="rId9" Type="http://schemas.openxmlformats.org/officeDocument/2006/relationships/image" Target="../media/image4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8.jpeg"/><Relationship Id="rId2" Type="http://schemas.openxmlformats.org/officeDocument/2006/relationships/image" Target="../media/image48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wmf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4.jpeg"/><Relationship Id="rId4" Type="http://schemas.openxmlformats.org/officeDocument/2006/relationships/hyperlink" Target="http://images.google.com/imgres?imgurl=www.ndd.ch/US/images/ASIC-1.jpg&amp;imgrefurl=http://www.ndd.ch/US/UElectronics.htm&amp;h=200&amp;w=240&amp;prev=/images?q=ASIC&amp;start=20&amp;svnum=10&amp;hl=en&amp;lr=&amp;ie=UTF-8&amp;oe=UTF-8&amp;sa=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image" Target="../media/image4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3.png"/><Relationship Id="rId5" Type="http://schemas.openxmlformats.org/officeDocument/2006/relationships/image" Target="../media/image494.jpeg"/><Relationship Id="rId4" Type="http://schemas.openxmlformats.org/officeDocument/2006/relationships/hyperlink" Target="http://images.google.com/imgres?imgurl=www.ndd.ch/US/images/ASIC-1.jpg&amp;imgrefurl=http://www.ndd.ch/US/UElectronics.htm&amp;h=200&amp;w=240&amp;prev=/images?q=ASIC&amp;start=20&amp;svnum=10&amp;hl=en&amp;lr=&amp;ie=UTF-8&amp;oe=UTF-8&amp;sa=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9.jpeg"/><Relationship Id="rId4" Type="http://schemas.openxmlformats.org/officeDocument/2006/relationships/image" Target="../media/image49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7.png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7.png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0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7.png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50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 t="18024" b="15169"/>
          <a:stretch>
            <a:fillRect/>
          </a:stretch>
        </p:blipFill>
        <p:spPr bwMode="auto">
          <a:xfrm>
            <a:off x="0" y="1235075"/>
            <a:ext cx="9144000" cy="45815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4713" y="169863"/>
            <a:ext cx="1670050" cy="10477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/>
          <a:srcRect t="18024" b="15169"/>
          <a:stretch>
            <a:fillRect/>
          </a:stretch>
        </p:blipFill>
        <p:spPr bwMode="auto">
          <a:xfrm>
            <a:off x="0" y="1217613"/>
            <a:ext cx="9144000" cy="45815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713" y="169863"/>
            <a:ext cx="1670050" cy="10477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177" name="Rectangle 8"/>
          <p:cNvSpPr>
            <a:spLocks/>
          </p:cNvSpPr>
          <p:nvPr/>
        </p:nvSpPr>
        <p:spPr bwMode="auto">
          <a:xfrm>
            <a:off x="0" y="2306638"/>
            <a:ext cx="4538663" cy="881062"/>
          </a:xfrm>
          <a:prstGeom prst="rect">
            <a:avLst/>
          </a:prstGeom>
          <a:solidFill>
            <a:srgbClr val="154477"/>
          </a:solidFill>
          <a:ln w="9525">
            <a:noFill/>
            <a:round/>
            <a:headEnd/>
            <a:tailEnd/>
          </a:ln>
        </p:spPr>
        <p:txBody>
          <a:bodyPr lIns="177800" tIns="177800" rIns="177800" bIns="177800" anchor="ctr"/>
          <a:lstStyle/>
          <a:p>
            <a:pPr marL="165100" indent="-165100">
              <a:spcBef>
                <a:spcPts val="425"/>
              </a:spcBef>
            </a:pP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Helvetica Neue" charset="0"/>
              </a:rPr>
              <a:t>Win/Linux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Helvetica Neue" charset="0"/>
              </a:rPr>
              <a:t>무중단 이중화 솔루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Helvetica Neue" charset="0"/>
              </a:rPr>
              <a:t>션</a:t>
            </a:r>
            <a:endParaRPr lang="en-US" altLang="ko-KR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Helvetica Neue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568450"/>
            <a:ext cx="7662863" cy="631825"/>
          </a:xfrm>
        </p:spPr>
        <p:txBody>
          <a:bodyPr/>
          <a:lstStyle/>
          <a:p>
            <a:pPr marL="165100" indent="-165100">
              <a:spcBef>
                <a:spcPts val="425"/>
              </a:spcBef>
            </a:pP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elvetica Neue" charset="0"/>
              </a:rPr>
              <a:t>Fault Tolerant </a:t>
            </a:r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elvetica Neue" charset="0"/>
              </a:rPr>
              <a:t>소개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Helvetica Neue Light" pitchFamily="-84" charset="0"/>
            </a:endParaRPr>
          </a:p>
        </p:txBody>
      </p:sp>
      <p:sp>
        <p:nvSpPr>
          <p:cNvPr id="7179" name="Rectangle 10"/>
          <p:cNvSpPr>
            <a:spLocks/>
          </p:cNvSpPr>
          <p:nvPr/>
        </p:nvSpPr>
        <p:spPr bwMode="auto">
          <a:xfrm>
            <a:off x="0" y="3187700"/>
            <a:ext cx="5029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77800" tIns="177800" rIns="177800" bIns="177800" anchor="ctr"/>
          <a:lstStyle/>
          <a:p>
            <a:pPr algn="l">
              <a:spcBef>
                <a:spcPts val="288"/>
              </a:spcBef>
            </a:pPr>
            <a:r>
              <a:rPr lang="en-US" sz="1200" dirty="0" smtClean="0">
                <a:solidFill>
                  <a:srgbClr val="FFFFFF"/>
                </a:solidFill>
                <a:latin typeface="Helvetica Neue Light" pitchFamily="-84" charset="0"/>
                <a:ea typeface="MS PGothic" pitchFamily="34" charset="-128"/>
                <a:sym typeface="Helvetica Neue Light" pitchFamily="-84" charset="0"/>
              </a:rPr>
              <a:t>2013.12</a:t>
            </a:r>
            <a:endParaRPr lang="en-US" sz="1200" dirty="0">
              <a:solidFill>
                <a:srgbClr val="FFFFFF"/>
              </a:solidFill>
              <a:latin typeface="Helvetica Neue Light" pitchFamily="-84" charset="0"/>
              <a:ea typeface="MS PGothic" pitchFamily="34" charset="-128"/>
              <a:sym typeface="Helvetica Neue Light" pitchFamily="-84" charset="0"/>
            </a:endParaRPr>
          </a:p>
        </p:txBody>
      </p:sp>
      <p:sp>
        <p:nvSpPr>
          <p:cNvPr id="7180" name="Rectangle 11"/>
          <p:cNvSpPr>
            <a:spLocks/>
          </p:cNvSpPr>
          <p:nvPr/>
        </p:nvSpPr>
        <p:spPr bwMode="auto">
          <a:xfrm>
            <a:off x="5029200" y="6596063"/>
            <a:ext cx="3859213" cy="203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r">
              <a:lnSpc>
                <a:spcPct val="90000"/>
              </a:lnSpc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Stratus Technologies Confidential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, Fault Tolerant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Overview 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Nov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2013</a:t>
            </a:r>
          </a:p>
        </p:txBody>
      </p:sp>
      <p:pic>
        <p:nvPicPr>
          <p:cNvPr id="13" name="Picture 16" descr="avance-light-bg-color-240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3" y="5833231"/>
            <a:ext cx="1514162" cy="96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2862263" y="4608513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03" y="1722522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6096000" y="4611688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321965" y="5080416"/>
            <a:ext cx="607445" cy="5646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9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371" y="1724019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664913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1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343613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0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775830" y="3468676"/>
            <a:ext cx="126214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ea typeface="ＭＳ Ｐゴシック" charset="-128"/>
              </a:rPr>
              <a:t>Private Network</a:t>
            </a:r>
            <a:endParaRPr lang="en-US" sz="1200" dirty="0">
              <a:ea typeface="ＭＳ Ｐゴシック" charset="-128"/>
            </a:endParaRPr>
          </a:p>
        </p:txBody>
      </p:sp>
      <p:sp>
        <p:nvSpPr>
          <p:cNvPr id="238600" name="AutoShape 8"/>
          <p:cNvSpPr>
            <a:spLocks noChangeArrowheads="1"/>
          </p:cNvSpPr>
          <p:nvPr/>
        </p:nvSpPr>
        <p:spPr bwMode="auto">
          <a:xfrm>
            <a:off x="2906713" y="2840039"/>
            <a:ext cx="3124200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2058988" y="3773488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4" name="AutoShape 12"/>
          <p:cNvSpPr>
            <a:spLocks noChangeArrowheads="1"/>
          </p:cNvSpPr>
          <p:nvPr/>
        </p:nvSpPr>
        <p:spPr bwMode="auto">
          <a:xfrm>
            <a:off x="5268913" y="3770313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5" name="AutoShape 13"/>
          <p:cNvSpPr>
            <a:spLocks noChangeArrowheads="1"/>
          </p:cNvSpPr>
          <p:nvPr/>
        </p:nvSpPr>
        <p:spPr bwMode="auto">
          <a:xfrm>
            <a:off x="5345113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38607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889251"/>
            <a:ext cx="590550" cy="374650"/>
          </a:xfrm>
          <a:prstGeom prst="rect">
            <a:avLst/>
          </a:prstGeom>
          <a:noFill/>
        </p:spPr>
      </p:pic>
      <p:sp>
        <p:nvSpPr>
          <p:cNvPr id="238611" name="AutoShape 19"/>
          <p:cNvSpPr>
            <a:spLocks noChangeArrowheads="1"/>
          </p:cNvSpPr>
          <p:nvPr/>
        </p:nvSpPr>
        <p:spPr bwMode="auto">
          <a:xfrm>
            <a:off x="2959131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4" name="Line 22"/>
          <p:cNvSpPr>
            <a:spLocks noChangeShapeType="1"/>
          </p:cNvSpPr>
          <p:nvPr/>
        </p:nvSpPr>
        <p:spPr bwMode="auto">
          <a:xfrm flipH="1" flipV="1">
            <a:off x="695325" y="3625849"/>
            <a:ext cx="11763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5" name="AutoShape 23"/>
          <p:cNvSpPr>
            <a:spLocks noChangeArrowheads="1"/>
          </p:cNvSpPr>
          <p:nvPr/>
        </p:nvSpPr>
        <p:spPr bwMode="auto">
          <a:xfrm>
            <a:off x="619125" y="3440113"/>
            <a:ext cx="266700" cy="393700"/>
          </a:xfrm>
          <a:prstGeom prst="can">
            <a:avLst>
              <a:gd name="adj" fmla="val 3690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H="1">
            <a:off x="6975473" y="3652838"/>
            <a:ext cx="119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860425" y="5346700"/>
            <a:ext cx="7593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8034336" y="3455988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3767136" y="3735376"/>
            <a:ext cx="1271587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en-US" altLang="zh-CN" dirty="0" smtClean="0"/>
              <a:t>Fault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663759" y="5354638"/>
            <a:ext cx="1740285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Production Network</a:t>
            </a:r>
            <a:endParaRPr lang="en-US" sz="1400" dirty="0">
              <a:ea typeface="ＭＳ Ｐゴシック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496" y="5664200"/>
            <a:ext cx="628890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Client</a:t>
            </a:r>
            <a:endParaRPr lang="en-US" sz="1400" dirty="0" smtClean="0">
              <a:ea typeface="ＭＳ Ｐゴシック" charset="-128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2899093" y="2283779"/>
            <a:ext cx="3124200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5337493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49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680" y="2332991"/>
            <a:ext cx="590550" cy="374650"/>
          </a:xfrm>
          <a:prstGeom prst="rect">
            <a:avLst/>
          </a:prstGeom>
          <a:noFill/>
        </p:spPr>
      </p:pic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2951511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4283854" y="3826714"/>
            <a:ext cx="282575" cy="280988"/>
            <a:chOff x="3956337" y="3896427"/>
            <a:chExt cx="282626" cy="280930"/>
          </a:xfrm>
        </p:grpSpPr>
        <p:sp>
          <p:nvSpPr>
            <p:cNvPr id="60" name="Freeform 56"/>
            <p:cNvSpPr>
              <a:spLocks/>
            </p:cNvSpPr>
            <p:nvPr/>
          </p:nvSpPr>
          <p:spPr bwMode="gray">
            <a:xfrm>
              <a:off x="3956337" y="3896427"/>
              <a:ext cx="161954" cy="257122"/>
            </a:xfrm>
            <a:custGeom>
              <a:avLst/>
              <a:gdLst>
                <a:gd name="T0" fmla="*/ 140 w 160"/>
                <a:gd name="T1" fmla="*/ 0 h 255"/>
                <a:gd name="T2" fmla="*/ 0 w 160"/>
                <a:gd name="T3" fmla="*/ 139 h 255"/>
                <a:gd name="T4" fmla="*/ 29 w 160"/>
                <a:gd name="T5" fmla="*/ 224 h 255"/>
                <a:gd name="T6" fmla="*/ 12 w 160"/>
                <a:gd name="T7" fmla="*/ 248 h 255"/>
                <a:gd name="T8" fmla="*/ 111 w 160"/>
                <a:gd name="T9" fmla="*/ 255 h 255"/>
                <a:gd name="T10" fmla="*/ 68 w 160"/>
                <a:gd name="T11" fmla="*/ 166 h 255"/>
                <a:gd name="T12" fmla="*/ 53 w 160"/>
                <a:gd name="T13" fmla="*/ 188 h 255"/>
                <a:gd name="T14" fmla="*/ 40 w 160"/>
                <a:gd name="T15" fmla="*/ 139 h 255"/>
                <a:gd name="T16" fmla="*/ 140 w 160"/>
                <a:gd name="T17" fmla="*/ 40 h 255"/>
                <a:gd name="T18" fmla="*/ 160 w 160"/>
                <a:gd name="T19" fmla="*/ 20 h 255"/>
                <a:gd name="T20" fmla="*/ 140 w 160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55">
                  <a:moveTo>
                    <a:pt x="140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170"/>
                    <a:pt x="10" y="199"/>
                    <a:pt x="29" y="224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45" y="173"/>
                    <a:pt x="40" y="157"/>
                    <a:pt x="40" y="139"/>
                  </a:cubicBezTo>
                  <a:cubicBezTo>
                    <a:pt x="40" y="84"/>
                    <a:pt x="85" y="40"/>
                    <a:pt x="140" y="40"/>
                  </a:cubicBezTo>
                  <a:cubicBezTo>
                    <a:pt x="151" y="40"/>
                    <a:pt x="160" y="31"/>
                    <a:pt x="160" y="20"/>
                  </a:cubicBezTo>
                  <a:cubicBezTo>
                    <a:pt x="160" y="9"/>
                    <a:pt x="151" y="0"/>
                    <a:pt x="140" y="0"/>
                  </a:cubicBezTo>
                  <a:close/>
                </a:path>
              </a:pathLst>
            </a:custGeom>
            <a:solidFill>
              <a:srgbClr val="62574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gray">
            <a:xfrm>
              <a:off x="4077009" y="3918647"/>
              <a:ext cx="161954" cy="258710"/>
            </a:xfrm>
            <a:custGeom>
              <a:avLst/>
              <a:gdLst>
                <a:gd name="T0" fmla="*/ 132 w 160"/>
                <a:gd name="T1" fmla="*/ 32 h 256"/>
                <a:gd name="T2" fmla="*/ 148 w 160"/>
                <a:gd name="T3" fmla="*/ 8 h 256"/>
                <a:gd name="T4" fmla="*/ 49 w 160"/>
                <a:gd name="T5" fmla="*/ 0 h 256"/>
                <a:gd name="T6" fmla="*/ 92 w 160"/>
                <a:gd name="T7" fmla="*/ 90 h 256"/>
                <a:gd name="T8" fmla="*/ 107 w 160"/>
                <a:gd name="T9" fmla="*/ 68 h 256"/>
                <a:gd name="T10" fmla="*/ 120 w 160"/>
                <a:gd name="T11" fmla="*/ 116 h 256"/>
                <a:gd name="T12" fmla="*/ 20 w 160"/>
                <a:gd name="T13" fmla="*/ 216 h 256"/>
                <a:gd name="T14" fmla="*/ 0 w 160"/>
                <a:gd name="T15" fmla="*/ 236 h 256"/>
                <a:gd name="T16" fmla="*/ 20 w 160"/>
                <a:gd name="T17" fmla="*/ 256 h 256"/>
                <a:gd name="T18" fmla="*/ 160 w 160"/>
                <a:gd name="T19" fmla="*/ 116 h 256"/>
                <a:gd name="T20" fmla="*/ 132 w 160"/>
                <a:gd name="T21" fmla="*/ 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56">
                  <a:moveTo>
                    <a:pt x="132" y="32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16" y="83"/>
                    <a:pt x="120" y="99"/>
                    <a:pt x="120" y="116"/>
                  </a:cubicBezTo>
                  <a:cubicBezTo>
                    <a:pt x="120" y="171"/>
                    <a:pt x="75" y="216"/>
                    <a:pt x="20" y="216"/>
                  </a:cubicBezTo>
                  <a:cubicBezTo>
                    <a:pt x="9" y="216"/>
                    <a:pt x="0" y="225"/>
                    <a:pt x="0" y="236"/>
                  </a:cubicBezTo>
                  <a:cubicBezTo>
                    <a:pt x="0" y="247"/>
                    <a:pt x="9" y="256"/>
                    <a:pt x="20" y="256"/>
                  </a:cubicBezTo>
                  <a:cubicBezTo>
                    <a:pt x="97" y="256"/>
                    <a:pt x="160" y="194"/>
                    <a:pt x="160" y="116"/>
                  </a:cubicBezTo>
                  <a:cubicBezTo>
                    <a:pt x="160" y="86"/>
                    <a:pt x="150" y="57"/>
                    <a:pt x="132" y="32"/>
                  </a:cubicBezTo>
                  <a:close/>
                </a:path>
              </a:pathLst>
            </a:custGeom>
            <a:solidFill>
              <a:srgbClr val="62574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556000" y="4071667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CPU + Memory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LockStep</a:t>
            </a:r>
            <a:endParaRPr lang="en-US" sz="1600" dirty="0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1937232" y="1287489"/>
            <a:ext cx="2243136" cy="3096000"/>
          </a:xfrm>
          <a:prstGeom prst="irregularSeal1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9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61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2862263" y="4608513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6096000" y="4611688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321965" y="5080416"/>
            <a:ext cx="607445" cy="5646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9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371" y="1724019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664913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1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775829" y="3468676"/>
            <a:ext cx="126214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ea typeface="ＭＳ Ｐゴシック" charset="-128"/>
              </a:rPr>
              <a:t>Private Network</a:t>
            </a:r>
            <a:endParaRPr lang="en-US" sz="1200" dirty="0">
              <a:ea typeface="ＭＳ Ｐゴシック" charset="-128"/>
            </a:endParaRPr>
          </a:p>
        </p:txBody>
      </p:sp>
      <p:sp>
        <p:nvSpPr>
          <p:cNvPr id="238604" name="AutoShape 12"/>
          <p:cNvSpPr>
            <a:spLocks noChangeArrowheads="1"/>
          </p:cNvSpPr>
          <p:nvPr/>
        </p:nvSpPr>
        <p:spPr bwMode="auto">
          <a:xfrm>
            <a:off x="5268913" y="3770313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H="1">
            <a:off x="6975473" y="3652838"/>
            <a:ext cx="119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860425" y="5346700"/>
            <a:ext cx="7593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8034336" y="3455988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3767136" y="3735376"/>
            <a:ext cx="1271587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en-US" altLang="zh-CN" dirty="0" smtClean="0"/>
              <a:t>Single Node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663762" y="5354638"/>
            <a:ext cx="1740285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Production Network</a:t>
            </a:r>
            <a:endParaRPr lang="en-US" sz="1400" dirty="0">
              <a:ea typeface="ＭＳ Ｐゴシック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496" y="5664200"/>
            <a:ext cx="628890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Client</a:t>
            </a:r>
            <a:endParaRPr lang="en-US" sz="1400" dirty="0" smtClean="0">
              <a:ea typeface="ＭＳ Ｐゴシック" charset="-128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3965612" y="2286954"/>
            <a:ext cx="2022475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3962727" y="2836173"/>
            <a:ext cx="2022475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5337493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5" name="AutoShape 13"/>
          <p:cNvSpPr>
            <a:spLocks noChangeArrowheads="1"/>
          </p:cNvSpPr>
          <p:nvPr/>
        </p:nvSpPr>
        <p:spPr bwMode="auto">
          <a:xfrm>
            <a:off x="5345113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0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10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  <p:pic>
        <p:nvPicPr>
          <p:cNvPr id="49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680" y="2332991"/>
            <a:ext cx="590550" cy="374650"/>
          </a:xfrm>
          <a:prstGeom prst="rect">
            <a:avLst/>
          </a:prstGeom>
          <a:noFill/>
        </p:spPr>
      </p:pic>
      <p:pic>
        <p:nvPicPr>
          <p:cNvPr id="238607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889251"/>
            <a:ext cx="59055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26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03" y="1722522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2862263" y="4608513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6096000" y="4611688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321965" y="5080416"/>
            <a:ext cx="607445" cy="5646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9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371" y="1724019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664913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1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084987" y="4625975"/>
            <a:ext cx="1347933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0</a:t>
            </a:r>
          </a:p>
          <a:p>
            <a:pPr algn="ctr"/>
            <a:r>
              <a:rPr lang="en-US" sz="1600" dirty="0" smtClean="0">
                <a:ea typeface="ＭＳ Ｐゴシック" charset="-128"/>
              </a:rPr>
              <a:t>Replacement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775830" y="3468676"/>
            <a:ext cx="126214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ea typeface="ＭＳ Ｐゴシック" charset="-128"/>
              </a:rPr>
              <a:t>Private Network</a:t>
            </a:r>
            <a:endParaRPr lang="en-US" sz="1200" dirty="0">
              <a:ea typeface="ＭＳ Ｐゴシック" charset="-128"/>
            </a:endParaRPr>
          </a:p>
        </p:txBody>
      </p:sp>
      <p:sp>
        <p:nvSpPr>
          <p:cNvPr id="238604" name="AutoShape 12"/>
          <p:cNvSpPr>
            <a:spLocks noChangeArrowheads="1"/>
          </p:cNvSpPr>
          <p:nvPr/>
        </p:nvSpPr>
        <p:spPr bwMode="auto">
          <a:xfrm>
            <a:off x="5268913" y="3770313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4" name="Line 22"/>
          <p:cNvSpPr>
            <a:spLocks noChangeShapeType="1"/>
          </p:cNvSpPr>
          <p:nvPr/>
        </p:nvSpPr>
        <p:spPr bwMode="auto">
          <a:xfrm flipH="1" flipV="1">
            <a:off x="695325" y="3625849"/>
            <a:ext cx="11763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5" name="AutoShape 23"/>
          <p:cNvSpPr>
            <a:spLocks noChangeArrowheads="1"/>
          </p:cNvSpPr>
          <p:nvPr/>
        </p:nvSpPr>
        <p:spPr bwMode="auto">
          <a:xfrm>
            <a:off x="619125" y="3440113"/>
            <a:ext cx="266700" cy="393700"/>
          </a:xfrm>
          <a:prstGeom prst="can">
            <a:avLst>
              <a:gd name="adj" fmla="val 3690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H="1">
            <a:off x="6975473" y="3652838"/>
            <a:ext cx="119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860425" y="5346700"/>
            <a:ext cx="7593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8034336" y="3455988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3767136" y="3735376"/>
            <a:ext cx="1271587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en-US" altLang="zh-CN" dirty="0" smtClean="0">
                <a:ea typeface="SimSun" pitchFamily="2" charset="-122"/>
              </a:rPr>
              <a:t>Replace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663761" y="5354638"/>
            <a:ext cx="1740285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Production Network</a:t>
            </a:r>
            <a:endParaRPr lang="en-US" sz="1400" dirty="0">
              <a:ea typeface="ＭＳ Ｐゴシック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495" y="5664200"/>
            <a:ext cx="628891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Client</a:t>
            </a:r>
            <a:endParaRPr lang="en-US" sz="1400" dirty="0" smtClean="0">
              <a:ea typeface="ＭＳ Ｐゴシック" charset="-128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3948351" y="2286954"/>
            <a:ext cx="2022475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3962727" y="2836173"/>
            <a:ext cx="2022475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5337493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5" name="AutoShape 13"/>
          <p:cNvSpPr>
            <a:spLocks noChangeArrowheads="1"/>
          </p:cNvSpPr>
          <p:nvPr/>
        </p:nvSpPr>
        <p:spPr bwMode="auto">
          <a:xfrm>
            <a:off x="5345113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11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  <p:pic>
        <p:nvPicPr>
          <p:cNvPr id="49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680" y="2332991"/>
            <a:ext cx="590550" cy="374650"/>
          </a:xfrm>
          <a:prstGeom prst="rect">
            <a:avLst/>
          </a:prstGeom>
          <a:noFill/>
        </p:spPr>
      </p:pic>
      <p:pic>
        <p:nvPicPr>
          <p:cNvPr id="238607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889251"/>
            <a:ext cx="590550" cy="37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02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2862263" y="4608513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03" y="1722522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6096000" y="4611688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321965" y="5080416"/>
            <a:ext cx="607445" cy="5646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9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371" y="1724019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664913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1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084985" y="4625975"/>
            <a:ext cx="1347934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0</a:t>
            </a:r>
          </a:p>
          <a:p>
            <a:pPr algn="ctr"/>
            <a:r>
              <a:rPr lang="en-US" altLang="zh-CN" sz="1600" dirty="0" smtClean="0">
                <a:ea typeface="ＭＳ Ｐゴシック" charset="-128"/>
              </a:rPr>
              <a:t>Replacement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775830" y="3468676"/>
            <a:ext cx="126214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ea typeface="ＭＳ Ｐゴシック" charset="-128"/>
              </a:rPr>
              <a:t>Private Network</a:t>
            </a:r>
            <a:endParaRPr lang="en-US" sz="1200" dirty="0">
              <a:ea typeface="ＭＳ Ｐゴシック" charset="-128"/>
            </a:endParaRPr>
          </a:p>
        </p:txBody>
      </p:sp>
      <p:sp>
        <p:nvSpPr>
          <p:cNvPr id="238600" name="AutoShape 8"/>
          <p:cNvSpPr>
            <a:spLocks noChangeArrowheads="1"/>
          </p:cNvSpPr>
          <p:nvPr/>
        </p:nvSpPr>
        <p:spPr bwMode="auto">
          <a:xfrm>
            <a:off x="2906713" y="2840039"/>
            <a:ext cx="3124200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2058988" y="3773488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4" name="AutoShape 12"/>
          <p:cNvSpPr>
            <a:spLocks noChangeArrowheads="1"/>
          </p:cNvSpPr>
          <p:nvPr/>
        </p:nvSpPr>
        <p:spPr bwMode="auto">
          <a:xfrm>
            <a:off x="5268913" y="3770313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5" name="AutoShape 13"/>
          <p:cNvSpPr>
            <a:spLocks noChangeArrowheads="1"/>
          </p:cNvSpPr>
          <p:nvPr/>
        </p:nvSpPr>
        <p:spPr bwMode="auto">
          <a:xfrm>
            <a:off x="5345113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38607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889251"/>
            <a:ext cx="590550" cy="374650"/>
          </a:xfrm>
          <a:prstGeom prst="rect">
            <a:avLst/>
          </a:prstGeom>
          <a:noFill/>
        </p:spPr>
      </p:pic>
      <p:sp>
        <p:nvSpPr>
          <p:cNvPr id="238611" name="AutoShape 19"/>
          <p:cNvSpPr>
            <a:spLocks noChangeArrowheads="1"/>
          </p:cNvSpPr>
          <p:nvPr/>
        </p:nvSpPr>
        <p:spPr bwMode="auto">
          <a:xfrm>
            <a:off x="2959131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4" name="Line 22"/>
          <p:cNvSpPr>
            <a:spLocks noChangeShapeType="1"/>
          </p:cNvSpPr>
          <p:nvPr/>
        </p:nvSpPr>
        <p:spPr bwMode="auto">
          <a:xfrm flipH="1" flipV="1">
            <a:off x="695325" y="3625849"/>
            <a:ext cx="11763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5" name="AutoShape 23"/>
          <p:cNvSpPr>
            <a:spLocks noChangeArrowheads="1"/>
          </p:cNvSpPr>
          <p:nvPr/>
        </p:nvSpPr>
        <p:spPr bwMode="auto">
          <a:xfrm>
            <a:off x="619125" y="3440113"/>
            <a:ext cx="266700" cy="393700"/>
          </a:xfrm>
          <a:prstGeom prst="can">
            <a:avLst>
              <a:gd name="adj" fmla="val 3690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H="1">
            <a:off x="6975473" y="3652838"/>
            <a:ext cx="119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860425" y="5346700"/>
            <a:ext cx="7593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8034336" y="3455988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3767136" y="3735376"/>
            <a:ext cx="1271587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>
          <a:xfrm>
            <a:off x="448406" y="376834"/>
            <a:ext cx="8695593" cy="875862"/>
          </a:xfrm>
          <a:noFill/>
          <a:ln/>
        </p:spPr>
        <p:txBody>
          <a:bodyPr anchor="ctr">
            <a:normAutofit/>
          </a:bodyPr>
          <a:lstStyle/>
          <a:p>
            <a:r>
              <a:rPr lang="en-US" altLang="zh-CN" dirty="0" smtClean="0"/>
              <a:t>Duplex Recovery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663760" y="5354638"/>
            <a:ext cx="1740285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Production Network</a:t>
            </a:r>
            <a:endParaRPr lang="en-US" sz="1400" dirty="0">
              <a:ea typeface="ＭＳ Ｐゴシック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495" y="5664200"/>
            <a:ext cx="628891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Client</a:t>
            </a:r>
            <a:endParaRPr lang="en-US" sz="1400" dirty="0" smtClean="0">
              <a:ea typeface="ＭＳ Ｐゴシック" charset="-128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2899093" y="2283779"/>
            <a:ext cx="3124200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5337493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49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680" y="2332991"/>
            <a:ext cx="590550" cy="374650"/>
          </a:xfrm>
          <a:prstGeom prst="rect">
            <a:avLst/>
          </a:prstGeom>
          <a:noFill/>
        </p:spPr>
      </p:pic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2951511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4283854" y="3826714"/>
            <a:ext cx="282575" cy="280988"/>
            <a:chOff x="3956337" y="3896427"/>
            <a:chExt cx="282626" cy="280930"/>
          </a:xfrm>
        </p:grpSpPr>
        <p:sp>
          <p:nvSpPr>
            <p:cNvPr id="60" name="Freeform 56"/>
            <p:cNvSpPr>
              <a:spLocks/>
            </p:cNvSpPr>
            <p:nvPr/>
          </p:nvSpPr>
          <p:spPr bwMode="gray">
            <a:xfrm>
              <a:off x="3956337" y="3896427"/>
              <a:ext cx="161954" cy="257122"/>
            </a:xfrm>
            <a:custGeom>
              <a:avLst/>
              <a:gdLst>
                <a:gd name="T0" fmla="*/ 140 w 160"/>
                <a:gd name="T1" fmla="*/ 0 h 255"/>
                <a:gd name="T2" fmla="*/ 0 w 160"/>
                <a:gd name="T3" fmla="*/ 139 h 255"/>
                <a:gd name="T4" fmla="*/ 29 w 160"/>
                <a:gd name="T5" fmla="*/ 224 h 255"/>
                <a:gd name="T6" fmla="*/ 12 w 160"/>
                <a:gd name="T7" fmla="*/ 248 h 255"/>
                <a:gd name="T8" fmla="*/ 111 w 160"/>
                <a:gd name="T9" fmla="*/ 255 h 255"/>
                <a:gd name="T10" fmla="*/ 68 w 160"/>
                <a:gd name="T11" fmla="*/ 166 h 255"/>
                <a:gd name="T12" fmla="*/ 53 w 160"/>
                <a:gd name="T13" fmla="*/ 188 h 255"/>
                <a:gd name="T14" fmla="*/ 40 w 160"/>
                <a:gd name="T15" fmla="*/ 139 h 255"/>
                <a:gd name="T16" fmla="*/ 140 w 160"/>
                <a:gd name="T17" fmla="*/ 40 h 255"/>
                <a:gd name="T18" fmla="*/ 160 w 160"/>
                <a:gd name="T19" fmla="*/ 20 h 255"/>
                <a:gd name="T20" fmla="*/ 140 w 160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55">
                  <a:moveTo>
                    <a:pt x="140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170"/>
                    <a:pt x="10" y="199"/>
                    <a:pt x="29" y="224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45" y="173"/>
                    <a:pt x="40" y="157"/>
                    <a:pt x="40" y="139"/>
                  </a:cubicBezTo>
                  <a:cubicBezTo>
                    <a:pt x="40" y="84"/>
                    <a:pt x="85" y="40"/>
                    <a:pt x="140" y="40"/>
                  </a:cubicBezTo>
                  <a:cubicBezTo>
                    <a:pt x="151" y="40"/>
                    <a:pt x="160" y="31"/>
                    <a:pt x="160" y="20"/>
                  </a:cubicBezTo>
                  <a:cubicBezTo>
                    <a:pt x="160" y="9"/>
                    <a:pt x="151" y="0"/>
                    <a:pt x="140" y="0"/>
                  </a:cubicBezTo>
                  <a:close/>
                </a:path>
              </a:pathLst>
            </a:custGeom>
            <a:solidFill>
              <a:srgbClr val="62574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gray">
            <a:xfrm>
              <a:off x="4077009" y="3918647"/>
              <a:ext cx="161954" cy="258710"/>
            </a:xfrm>
            <a:custGeom>
              <a:avLst/>
              <a:gdLst>
                <a:gd name="T0" fmla="*/ 132 w 160"/>
                <a:gd name="T1" fmla="*/ 32 h 256"/>
                <a:gd name="T2" fmla="*/ 148 w 160"/>
                <a:gd name="T3" fmla="*/ 8 h 256"/>
                <a:gd name="T4" fmla="*/ 49 w 160"/>
                <a:gd name="T5" fmla="*/ 0 h 256"/>
                <a:gd name="T6" fmla="*/ 92 w 160"/>
                <a:gd name="T7" fmla="*/ 90 h 256"/>
                <a:gd name="T8" fmla="*/ 107 w 160"/>
                <a:gd name="T9" fmla="*/ 68 h 256"/>
                <a:gd name="T10" fmla="*/ 120 w 160"/>
                <a:gd name="T11" fmla="*/ 116 h 256"/>
                <a:gd name="T12" fmla="*/ 20 w 160"/>
                <a:gd name="T13" fmla="*/ 216 h 256"/>
                <a:gd name="T14" fmla="*/ 0 w 160"/>
                <a:gd name="T15" fmla="*/ 236 h 256"/>
                <a:gd name="T16" fmla="*/ 20 w 160"/>
                <a:gd name="T17" fmla="*/ 256 h 256"/>
                <a:gd name="T18" fmla="*/ 160 w 160"/>
                <a:gd name="T19" fmla="*/ 116 h 256"/>
                <a:gd name="T20" fmla="*/ 132 w 160"/>
                <a:gd name="T21" fmla="*/ 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56">
                  <a:moveTo>
                    <a:pt x="132" y="32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16" y="83"/>
                    <a:pt x="120" y="99"/>
                    <a:pt x="120" y="116"/>
                  </a:cubicBezTo>
                  <a:cubicBezTo>
                    <a:pt x="120" y="171"/>
                    <a:pt x="75" y="216"/>
                    <a:pt x="20" y="216"/>
                  </a:cubicBezTo>
                  <a:cubicBezTo>
                    <a:pt x="9" y="216"/>
                    <a:pt x="0" y="225"/>
                    <a:pt x="0" y="236"/>
                  </a:cubicBezTo>
                  <a:cubicBezTo>
                    <a:pt x="0" y="247"/>
                    <a:pt x="9" y="256"/>
                    <a:pt x="20" y="256"/>
                  </a:cubicBezTo>
                  <a:cubicBezTo>
                    <a:pt x="97" y="256"/>
                    <a:pt x="160" y="194"/>
                    <a:pt x="160" y="116"/>
                  </a:cubicBezTo>
                  <a:cubicBezTo>
                    <a:pt x="160" y="86"/>
                    <a:pt x="150" y="57"/>
                    <a:pt x="132" y="32"/>
                  </a:cubicBezTo>
                  <a:close/>
                </a:path>
              </a:pathLst>
            </a:custGeom>
            <a:solidFill>
              <a:srgbClr val="62574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585030" y="4071667"/>
            <a:ext cx="165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Disk + Network</a:t>
            </a:r>
          </a:p>
          <a:p>
            <a:pPr algn="ctr"/>
            <a:r>
              <a:rPr lang="en-US" altLang="zh-CN" sz="1600" dirty="0" smtClean="0"/>
              <a:t>Active Sync</a:t>
            </a:r>
            <a:endParaRPr lang="en-US" sz="1600" dirty="0"/>
          </a:p>
        </p:txBody>
      </p:sp>
      <p:sp>
        <p:nvSpPr>
          <p:cNvPr id="40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12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461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1618078" y="4053877"/>
            <a:ext cx="859" cy="12976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255" y="2536544"/>
            <a:ext cx="1343082" cy="21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7400143" y="4072041"/>
            <a:ext cx="4997" cy="12794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321965" y="5080416"/>
            <a:ext cx="607445" cy="5646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825765" y="4488474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1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018112" y="4414476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0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2525486" y="3614057"/>
            <a:ext cx="4223657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Low-Latency High-speed Private Network</a:t>
            </a:r>
            <a:endParaRPr lang="en-US" sz="1600" dirty="0">
              <a:ea typeface="ＭＳ Ｐゴシック" charset="-128"/>
            </a:endParaRP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784824" y="3463247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4" name="Line 22"/>
          <p:cNvSpPr>
            <a:spLocks noChangeShapeType="1"/>
          </p:cNvSpPr>
          <p:nvPr/>
        </p:nvSpPr>
        <p:spPr bwMode="auto">
          <a:xfrm flipH="1">
            <a:off x="545423" y="3602192"/>
            <a:ext cx="473908" cy="6577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5" name="AutoShape 23"/>
          <p:cNvSpPr>
            <a:spLocks noChangeArrowheads="1"/>
          </p:cNvSpPr>
          <p:nvPr/>
        </p:nvSpPr>
        <p:spPr bwMode="auto">
          <a:xfrm>
            <a:off x="394272" y="4164194"/>
            <a:ext cx="266700" cy="393700"/>
          </a:xfrm>
          <a:prstGeom prst="can">
            <a:avLst>
              <a:gd name="adj" fmla="val 3690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H="1" flipV="1">
            <a:off x="7914806" y="3602192"/>
            <a:ext cx="494676" cy="49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860425" y="5346700"/>
            <a:ext cx="7593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8379110" y="4030167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 flipV="1">
            <a:off x="1948721" y="3912433"/>
            <a:ext cx="5411449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en-US" altLang="zh-CN" dirty="0" smtClean="0"/>
              <a:t>Split-Site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663760" y="5084818"/>
            <a:ext cx="1740285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Production Network</a:t>
            </a:r>
            <a:endParaRPr lang="en-US" sz="1400" dirty="0">
              <a:ea typeface="ＭＳ Ｐゴシック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495" y="5664200"/>
            <a:ext cx="628891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Client</a:t>
            </a:r>
            <a:endParaRPr lang="en-US" sz="1400" dirty="0" smtClean="0">
              <a:ea typeface="ＭＳ Ｐゴシック" charset="-128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1295145" y="2453224"/>
            <a:ext cx="6649641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pic>
        <p:nvPicPr>
          <p:cNvPr id="49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5689" y="2487445"/>
            <a:ext cx="590550" cy="374650"/>
          </a:xfrm>
          <a:prstGeom prst="rect">
            <a:avLst/>
          </a:prstGeom>
          <a:noFill/>
        </p:spPr>
      </p:pic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1347563" y="2544415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4328824" y="3993378"/>
            <a:ext cx="282575" cy="280988"/>
            <a:chOff x="3956337" y="3896427"/>
            <a:chExt cx="282626" cy="280930"/>
          </a:xfrm>
        </p:grpSpPr>
        <p:sp>
          <p:nvSpPr>
            <p:cNvPr id="60" name="Freeform 56"/>
            <p:cNvSpPr>
              <a:spLocks/>
            </p:cNvSpPr>
            <p:nvPr/>
          </p:nvSpPr>
          <p:spPr bwMode="gray">
            <a:xfrm>
              <a:off x="3956337" y="3896427"/>
              <a:ext cx="161954" cy="257122"/>
            </a:xfrm>
            <a:custGeom>
              <a:avLst/>
              <a:gdLst>
                <a:gd name="T0" fmla="*/ 140 w 160"/>
                <a:gd name="T1" fmla="*/ 0 h 255"/>
                <a:gd name="T2" fmla="*/ 0 w 160"/>
                <a:gd name="T3" fmla="*/ 139 h 255"/>
                <a:gd name="T4" fmla="*/ 29 w 160"/>
                <a:gd name="T5" fmla="*/ 224 h 255"/>
                <a:gd name="T6" fmla="*/ 12 w 160"/>
                <a:gd name="T7" fmla="*/ 248 h 255"/>
                <a:gd name="T8" fmla="*/ 111 w 160"/>
                <a:gd name="T9" fmla="*/ 255 h 255"/>
                <a:gd name="T10" fmla="*/ 68 w 160"/>
                <a:gd name="T11" fmla="*/ 166 h 255"/>
                <a:gd name="T12" fmla="*/ 53 w 160"/>
                <a:gd name="T13" fmla="*/ 188 h 255"/>
                <a:gd name="T14" fmla="*/ 40 w 160"/>
                <a:gd name="T15" fmla="*/ 139 h 255"/>
                <a:gd name="T16" fmla="*/ 140 w 160"/>
                <a:gd name="T17" fmla="*/ 40 h 255"/>
                <a:gd name="T18" fmla="*/ 160 w 160"/>
                <a:gd name="T19" fmla="*/ 20 h 255"/>
                <a:gd name="T20" fmla="*/ 140 w 160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55">
                  <a:moveTo>
                    <a:pt x="140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170"/>
                    <a:pt x="10" y="199"/>
                    <a:pt x="29" y="224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45" y="173"/>
                    <a:pt x="40" y="157"/>
                    <a:pt x="40" y="139"/>
                  </a:cubicBezTo>
                  <a:cubicBezTo>
                    <a:pt x="40" y="84"/>
                    <a:pt x="85" y="40"/>
                    <a:pt x="140" y="40"/>
                  </a:cubicBezTo>
                  <a:cubicBezTo>
                    <a:pt x="151" y="40"/>
                    <a:pt x="160" y="31"/>
                    <a:pt x="160" y="20"/>
                  </a:cubicBezTo>
                  <a:cubicBezTo>
                    <a:pt x="160" y="9"/>
                    <a:pt x="151" y="0"/>
                    <a:pt x="140" y="0"/>
                  </a:cubicBezTo>
                  <a:close/>
                </a:path>
              </a:pathLst>
            </a:custGeom>
            <a:solidFill>
              <a:srgbClr val="62574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gray">
            <a:xfrm>
              <a:off x="4077009" y="3918647"/>
              <a:ext cx="161954" cy="258710"/>
            </a:xfrm>
            <a:custGeom>
              <a:avLst/>
              <a:gdLst>
                <a:gd name="T0" fmla="*/ 132 w 160"/>
                <a:gd name="T1" fmla="*/ 32 h 256"/>
                <a:gd name="T2" fmla="*/ 148 w 160"/>
                <a:gd name="T3" fmla="*/ 8 h 256"/>
                <a:gd name="T4" fmla="*/ 49 w 160"/>
                <a:gd name="T5" fmla="*/ 0 h 256"/>
                <a:gd name="T6" fmla="*/ 92 w 160"/>
                <a:gd name="T7" fmla="*/ 90 h 256"/>
                <a:gd name="T8" fmla="*/ 107 w 160"/>
                <a:gd name="T9" fmla="*/ 68 h 256"/>
                <a:gd name="T10" fmla="*/ 120 w 160"/>
                <a:gd name="T11" fmla="*/ 116 h 256"/>
                <a:gd name="T12" fmla="*/ 20 w 160"/>
                <a:gd name="T13" fmla="*/ 216 h 256"/>
                <a:gd name="T14" fmla="*/ 0 w 160"/>
                <a:gd name="T15" fmla="*/ 236 h 256"/>
                <a:gd name="T16" fmla="*/ 20 w 160"/>
                <a:gd name="T17" fmla="*/ 256 h 256"/>
                <a:gd name="T18" fmla="*/ 160 w 160"/>
                <a:gd name="T19" fmla="*/ 116 h 256"/>
                <a:gd name="T20" fmla="*/ 132 w 160"/>
                <a:gd name="T21" fmla="*/ 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56">
                  <a:moveTo>
                    <a:pt x="132" y="32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16" y="83"/>
                    <a:pt x="120" y="99"/>
                    <a:pt x="120" y="116"/>
                  </a:cubicBezTo>
                  <a:cubicBezTo>
                    <a:pt x="120" y="171"/>
                    <a:pt x="75" y="216"/>
                    <a:pt x="20" y="216"/>
                  </a:cubicBezTo>
                  <a:cubicBezTo>
                    <a:pt x="9" y="216"/>
                    <a:pt x="0" y="225"/>
                    <a:pt x="0" y="236"/>
                  </a:cubicBezTo>
                  <a:cubicBezTo>
                    <a:pt x="0" y="247"/>
                    <a:pt x="9" y="256"/>
                    <a:pt x="20" y="256"/>
                  </a:cubicBezTo>
                  <a:cubicBezTo>
                    <a:pt x="97" y="256"/>
                    <a:pt x="160" y="194"/>
                    <a:pt x="160" y="116"/>
                  </a:cubicBezTo>
                  <a:cubicBezTo>
                    <a:pt x="160" y="86"/>
                    <a:pt x="150" y="57"/>
                    <a:pt x="132" y="32"/>
                  </a:cubicBezTo>
                  <a:close/>
                </a:path>
              </a:pathLst>
            </a:custGeom>
            <a:solidFill>
              <a:srgbClr val="62574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470493" y="4238328"/>
            <a:ext cx="194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Disk + Network</a:t>
            </a:r>
          </a:p>
          <a:p>
            <a:pPr algn="ctr"/>
            <a:r>
              <a:rPr lang="en-US" altLang="zh-CN" sz="1600" dirty="0" smtClean="0"/>
              <a:t>Active Sync</a:t>
            </a:r>
          </a:p>
        </p:txBody>
      </p:sp>
      <p:sp>
        <p:nvSpPr>
          <p:cNvPr id="40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13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  <p:pic>
        <p:nvPicPr>
          <p:cNvPr id="41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6877" y="2497405"/>
            <a:ext cx="1343082" cy="21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04" name="AutoShape 12"/>
          <p:cNvSpPr>
            <a:spLocks noChangeArrowheads="1"/>
          </p:cNvSpPr>
          <p:nvPr/>
        </p:nvSpPr>
        <p:spPr bwMode="auto">
          <a:xfrm>
            <a:off x="6633018" y="3445082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0" name="AutoShape 8"/>
          <p:cNvSpPr>
            <a:spLocks noChangeArrowheads="1"/>
          </p:cNvSpPr>
          <p:nvPr/>
        </p:nvSpPr>
        <p:spPr bwMode="auto">
          <a:xfrm>
            <a:off x="1317754" y="2949523"/>
            <a:ext cx="6597051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238611" name="AutoShape 19"/>
          <p:cNvSpPr>
            <a:spLocks noChangeArrowheads="1"/>
          </p:cNvSpPr>
          <p:nvPr/>
        </p:nvSpPr>
        <p:spPr bwMode="auto">
          <a:xfrm>
            <a:off x="1340194" y="3025722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5" name="AutoShape 13"/>
          <p:cNvSpPr>
            <a:spLocks noChangeArrowheads="1"/>
          </p:cNvSpPr>
          <p:nvPr/>
        </p:nvSpPr>
        <p:spPr bwMode="auto">
          <a:xfrm>
            <a:off x="7233874" y="3070693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7226254" y="2529425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38607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310" y="2998745"/>
            <a:ext cx="590550" cy="374650"/>
          </a:xfrm>
          <a:prstGeom prst="rect">
            <a:avLst/>
          </a:prstGeom>
          <a:noFill/>
        </p:spPr>
      </p:pic>
      <p:pic>
        <p:nvPicPr>
          <p:cNvPr id="191491" name="Picture 3" descr="C:\Users\atam\Desktop\surrey_campus_building_c8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113" y="1340685"/>
            <a:ext cx="1669049" cy="102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492" name="Picture 4" descr="C:\Users\atam\Desktop\uqam-campus-building-viewed-from-le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0643" y="1357860"/>
            <a:ext cx="1555933" cy="103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5980228" y="1634992"/>
            <a:ext cx="70602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Site B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352552" y="1652482"/>
            <a:ext cx="70923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Site A</a:t>
            </a:r>
            <a:endParaRPr lang="en-US" sz="16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254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 26"/>
          <p:cNvSpPr>
            <a:spLocks noChangeShapeType="1"/>
          </p:cNvSpPr>
          <p:nvPr/>
        </p:nvSpPr>
        <p:spPr bwMode="auto">
          <a:xfrm>
            <a:off x="1980338" y="3501747"/>
            <a:ext cx="859" cy="12976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3212018" y="3489257"/>
            <a:ext cx="859" cy="12976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V="1">
            <a:off x="5069175" y="4527030"/>
            <a:ext cx="2246027" cy="2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>
            <a:off x="7642537" y="3549883"/>
            <a:ext cx="4997" cy="12794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4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455" y="2541541"/>
            <a:ext cx="1343082" cy="21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1618078" y="4053877"/>
            <a:ext cx="859" cy="12976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255" y="2536544"/>
            <a:ext cx="1343082" cy="21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2888153" y="4072041"/>
            <a:ext cx="4997" cy="12794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321965" y="5080416"/>
            <a:ext cx="607445" cy="5646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2313726" y="4372361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1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032623" y="4371410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0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1039654" y="3463247"/>
            <a:ext cx="1043976" cy="34425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H="1">
            <a:off x="3267855" y="3672590"/>
            <a:ext cx="299804" cy="45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860426" y="5346699"/>
            <a:ext cx="2917096" cy="47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3492317" y="3475530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2008681" y="3912433"/>
            <a:ext cx="494676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>
          <a:xfrm>
            <a:off x="448407" y="376834"/>
            <a:ext cx="7890387" cy="875862"/>
          </a:xfrm>
          <a:noFill/>
          <a:ln/>
        </p:spPr>
        <p:txBody>
          <a:bodyPr anchor="ctr">
            <a:normAutofit/>
          </a:bodyPr>
          <a:lstStyle/>
          <a:p>
            <a:r>
              <a:rPr lang="en-US" dirty="0" smtClean="0"/>
              <a:t>DR </a:t>
            </a:r>
            <a:r>
              <a:rPr lang="en-US" altLang="zh-CN" dirty="0" smtClean="0"/>
              <a:t>Extend – CY14Q2 plan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727735" y="5098856"/>
            <a:ext cx="1025344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Production</a:t>
            </a:r>
          </a:p>
          <a:p>
            <a:pPr algn="ctr"/>
            <a:r>
              <a:rPr lang="en-US" sz="1400" dirty="0" smtClean="0">
                <a:ea typeface="ＭＳ Ｐゴシック" charset="-128"/>
              </a:rPr>
              <a:t>Network</a:t>
            </a:r>
            <a:endParaRPr lang="en-US" sz="1400" dirty="0">
              <a:ea typeface="ＭＳ Ｐゴシック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496" y="5664200"/>
            <a:ext cx="628890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Client</a:t>
            </a:r>
            <a:endParaRPr lang="en-US" sz="1400" dirty="0" smtClean="0">
              <a:ea typeface="ＭＳ Ｐゴシック" charset="-128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1055306" y="2842964"/>
            <a:ext cx="2272512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pic>
        <p:nvPicPr>
          <p:cNvPr id="49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7223" y="2877185"/>
            <a:ext cx="590550" cy="374650"/>
          </a:xfrm>
          <a:prstGeom prst="rect">
            <a:avLst/>
          </a:prstGeom>
          <a:noFill/>
        </p:spPr>
      </p:pic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1077743" y="2934155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03751" y="3979685"/>
            <a:ext cx="7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Private</a:t>
            </a:r>
          </a:p>
          <a:p>
            <a:pPr algn="ctr"/>
            <a:r>
              <a:rPr lang="en-US" sz="1200" dirty="0" smtClean="0"/>
              <a:t>Network</a:t>
            </a:r>
            <a:endParaRPr lang="en-US" sz="1200" dirty="0"/>
          </a:p>
        </p:txBody>
      </p:sp>
      <p:sp>
        <p:nvSpPr>
          <p:cNvPr id="40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14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2624274" y="2949145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191491" name="Picture 3" descr="C:\Users\atam\Desktop\surrey_campus_building_c8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113" y="1340685"/>
            <a:ext cx="1669049" cy="102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912453" y="1620002"/>
            <a:ext cx="195265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Site B</a:t>
            </a:r>
          </a:p>
          <a:p>
            <a:pPr algn="ctr"/>
            <a:r>
              <a:rPr lang="en-US" sz="1600" dirty="0" smtClean="0">
                <a:ea typeface="ＭＳ Ｐゴシック" charset="-128"/>
              </a:rPr>
              <a:t>(Disaster Recovery)</a:t>
            </a: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323523" y="1652482"/>
            <a:ext cx="70923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Site A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2241365" y="3450756"/>
            <a:ext cx="1043976" cy="34425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7333684" y="2996614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ea typeface="ＭＳ Ｐゴシック" charset="-128"/>
              </a:rPr>
              <a:t>应用</a:t>
            </a:r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 flipH="1">
            <a:off x="737016" y="3570157"/>
            <a:ext cx="299804" cy="45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5" name="AutoShape 23"/>
          <p:cNvSpPr>
            <a:spLocks noChangeArrowheads="1"/>
          </p:cNvSpPr>
          <p:nvPr/>
        </p:nvSpPr>
        <p:spPr bwMode="auto">
          <a:xfrm>
            <a:off x="574154" y="3444666"/>
            <a:ext cx="266700" cy="393700"/>
          </a:xfrm>
          <a:prstGeom prst="can">
            <a:avLst>
              <a:gd name="adj" fmla="val 3690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2514" name="Picture 2" descr="C:\Users\atam\Desktop\V2-Front-4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3882" y="1467553"/>
            <a:ext cx="1613435" cy="100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Line 24"/>
          <p:cNvSpPr>
            <a:spLocks noChangeShapeType="1"/>
          </p:cNvSpPr>
          <p:nvPr/>
        </p:nvSpPr>
        <p:spPr bwMode="auto">
          <a:xfrm flipH="1">
            <a:off x="8097186" y="3465226"/>
            <a:ext cx="299804" cy="45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AutoShape 25"/>
          <p:cNvSpPr>
            <a:spLocks noChangeArrowheads="1"/>
          </p:cNvSpPr>
          <p:nvPr/>
        </p:nvSpPr>
        <p:spPr bwMode="auto">
          <a:xfrm>
            <a:off x="8321648" y="3268166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5839659" y="4839531"/>
            <a:ext cx="2917096" cy="47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158141" y="4547671"/>
            <a:ext cx="1133645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DR Network</a:t>
            </a:r>
            <a:endParaRPr lang="en-US" sz="1400" dirty="0">
              <a:ea typeface="ＭＳ Ｐゴシック" charset="-128"/>
            </a:endParaRPr>
          </a:p>
        </p:txBody>
      </p:sp>
      <p:pic>
        <p:nvPicPr>
          <p:cNvPr id="66" name="Picture 27" descr="ICON_Cloud_Q3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6462" y="4371766"/>
            <a:ext cx="2514593" cy="134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90500" dir="5400000" sx="89999" sy="-19000" rotWithShape="0">
              <a:srgbClr val="808080">
                <a:alpha val="14999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3847858" y="4752756"/>
            <a:ext cx="187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Data-only</a:t>
            </a:r>
          </a:p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Async</a:t>
            </a:r>
            <a:r>
              <a:rPr lang="en-US" sz="1600" b="1" dirty="0" smtClean="0">
                <a:solidFill>
                  <a:srgbClr val="FF0000"/>
                </a:solidFill>
              </a:rPr>
              <a:t> Transfer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8" name="Line 28"/>
          <p:cNvSpPr>
            <a:spLocks noChangeShapeType="1"/>
          </p:cNvSpPr>
          <p:nvPr/>
        </p:nvSpPr>
        <p:spPr bwMode="auto">
          <a:xfrm>
            <a:off x="1798820" y="4796852"/>
            <a:ext cx="2041160" cy="2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7300262" y="3252578"/>
            <a:ext cx="4997" cy="12794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7053" y="2688945"/>
            <a:ext cx="1162846" cy="18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60" name="AutoShape 10"/>
          <p:cNvSpPr>
            <a:spLocks noChangeArrowheads="1"/>
          </p:cNvSpPr>
          <p:nvPr/>
        </p:nvSpPr>
        <p:spPr bwMode="auto">
          <a:xfrm>
            <a:off x="7096488" y="3329619"/>
            <a:ext cx="1043976" cy="34425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sz="1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1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07558" y="6543675"/>
            <a:ext cx="8050642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Stratus Technologies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3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12999"/>
              </p:ext>
            </p:extLst>
          </p:nvPr>
        </p:nvGraphicFramePr>
        <p:xfrm>
          <a:off x="461962" y="836710"/>
          <a:ext cx="8220075" cy="4752530"/>
        </p:xfrm>
        <a:graphic>
          <a:graphicData uri="http://schemas.openxmlformats.org/drawingml/2006/table">
            <a:tbl>
              <a:tblPr firstRow="1" firstCol="1">
                <a:tableStyleId>{FABFCF23-3B69-468F-B69F-88F6DE6A72F2}</a:tableStyleId>
              </a:tblPr>
              <a:tblGrid>
                <a:gridCol w="1549201"/>
                <a:gridCol w="6670874"/>
              </a:tblGrid>
              <a:tr h="4252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Avance</a:t>
                      </a:r>
                      <a:r>
                        <a:rPr lang="ja-JP" altLang="en-US" sz="1400" u="none" strike="noStrike" dirty="0" smtClean="0">
                          <a:effectLst/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소프트웨어가 바라보는 사전 장애</a:t>
                      </a:r>
                      <a:r>
                        <a:rPr lang="ko-KR" altLang="en-US" sz="1400" u="none" strike="noStrike" baseline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센서</a:t>
                      </a:r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프로세스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ja-JP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VCORE</a:t>
                      </a:r>
                      <a:r>
                        <a:rPr lang="ja-JP" altLang="en-US" sz="1100" u="none" strike="noStrike" dirty="0">
                          <a:effectLst/>
                          <a:latin typeface="맑은 고딕" panose="020B0503020000020004" pitchFamily="50" charset="-127"/>
                        </a:rPr>
                        <a:t>、</a:t>
                      </a:r>
                      <a:r>
                        <a:rPr lang="en-US" altLang="ja-JP" sz="11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</a:t>
                      </a:r>
                      <a:r>
                        <a:rPr lang="en-US" altLang="ja-JP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VTT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</a:t>
                      </a:r>
                      <a:r>
                        <a:rPr lang="ko-KR" altLang="en-US" sz="110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오동작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</a:t>
                      </a:r>
                      <a:r>
                        <a:rPr lang="ja-JP" altLang="en-US" sz="1100" u="none" strike="noStrike" dirty="0" smtClean="0">
                          <a:effectLst/>
                          <a:latin typeface="맑은 고딕" panose="020B0503020000020004" pitchFamily="50" charset="-127"/>
                        </a:rPr>
                        <a:t> 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메모리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ja-JP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ECC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에러</a:t>
                      </a:r>
                      <a:r>
                        <a:rPr lang="ja-JP" altLang="en-US" sz="1100" u="none" strike="noStrike" dirty="0" smtClean="0">
                          <a:effectLst/>
                          <a:latin typeface="맑은 고딕" panose="020B0503020000020004" pitchFamily="50" charset="-127"/>
                        </a:rPr>
                        <a:t>、</a:t>
                      </a:r>
                      <a:r>
                        <a:rPr lang="en-US" altLang="ja-JP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DIMM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 등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메인보드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고속 인터페이스의 </a:t>
                      </a:r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ECC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에러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BMC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BMC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이상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디스크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디스크 장애</a:t>
                      </a:r>
                      <a:r>
                        <a:rPr lang="ja-JP" altLang="en-US" sz="1100" u="none" strike="noStrike" dirty="0" smtClean="0">
                          <a:effectLst/>
                          <a:latin typeface="맑은 고딕" panose="020B0503020000020004" pitchFamily="50" charset="-127"/>
                        </a:rPr>
                        <a:t>、</a:t>
                      </a:r>
                      <a:r>
                        <a:rPr lang="en-US" altLang="ja-JP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RAID 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컨트롤러 장애</a:t>
                      </a:r>
                      <a:r>
                        <a:rPr lang="ja-JP" altLang="en-US" sz="1100" u="none" strike="noStrike" dirty="0" smtClean="0">
                          <a:effectLst/>
                          <a:latin typeface="맑은 고딕" panose="020B0503020000020004" pitchFamily="50" charset="-127"/>
                        </a:rPr>
                        <a:t>、</a:t>
                      </a:r>
                      <a:r>
                        <a:rPr lang="en-US" altLang="ja-JP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RAID </a:t>
                      </a:r>
                      <a:r>
                        <a:rPr lang="ko-KR" altLang="en-US" sz="110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페리티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장애등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팬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팬 기능 저하</a:t>
                      </a:r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팬</a:t>
                      </a:r>
                      <a:r>
                        <a:rPr lang="ko-KR" altLang="en-US" sz="1100" u="none" strike="noStrike" baseline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u="none" strike="noStrike" baseline="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장애등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92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네트워크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스위치의 고장</a:t>
                      </a:r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 불량</a:t>
                      </a:r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네트워크 인터페이스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u="none" strike="noStrike" baseline="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콘트롤러의</a:t>
                      </a:r>
                      <a:r>
                        <a:rPr lang="ko-KR" altLang="en-US" sz="1100" u="none" strike="noStrike" baseline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장애</a:t>
                      </a:r>
                      <a:r>
                        <a:rPr lang="en-US" altLang="ko-KR" sz="1100" u="none" strike="noStrike" baseline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lvl="0" algn="l" fontAlgn="ctr"/>
                      <a:r>
                        <a:rPr lang="en-US" altLang="ko-KR" sz="1100" u="none" strike="noStrike" baseline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100" u="none" strike="noStrike" baseline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비즈니스 네트워크와의 링크 </a:t>
                      </a:r>
                      <a:r>
                        <a:rPr lang="ko-KR" altLang="en-US" sz="1100" u="none" strike="noStrike" baseline="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단절등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내부전압</a:t>
                      </a:r>
                      <a:endParaRPr lang="ko-KR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전압저하</a:t>
                      </a:r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이상변동등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전원</a:t>
                      </a:r>
                      <a:endParaRPr lang="ko-KR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전류저하</a:t>
                      </a:r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이상변동</a:t>
                      </a:r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전원유닛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한쪽의 </a:t>
                      </a:r>
                      <a:r>
                        <a:rPr lang="ko-KR" altLang="en-US" sz="1100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장애등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온도</a:t>
                      </a:r>
                      <a:endParaRPr lang="ko-KR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시스템의 온도상승</a:t>
                      </a:r>
                      <a:endParaRPr lang="ja-JP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6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235" marR="8235" marT="82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OS</a:t>
                      </a:r>
                      <a:r>
                        <a:rPr lang="ko-KR" altLang="en-US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</a:t>
                      </a:r>
                      <a:r>
                        <a:rPr lang="en-US" altLang="ko-KR" sz="11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Crash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235" marR="8235" marT="82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제목 1"/>
          <p:cNvSpPr txBox="1">
            <a:spLocks/>
          </p:cNvSpPr>
          <p:nvPr/>
        </p:nvSpPr>
        <p:spPr bwMode="auto">
          <a:xfrm>
            <a:off x="34925" y="90170"/>
            <a:ext cx="88217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AVANCE </a:t>
            </a:r>
            <a:r>
              <a:rPr lang="ko-KR" altLang="en-US" sz="2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사전 감지 요약</a:t>
            </a:r>
            <a:endParaRPr lang="ko-KR" altLang="en-US" sz="2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17518" y="5710609"/>
            <a:ext cx="8308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센서에 의한 사전감지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(predictive failure analysis)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을 통한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Live Migration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으로 장애에 대응을 하며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서버의  전체 전원 </a:t>
            </a:r>
            <a:r>
              <a:rPr lang="ko-KR" altLang="en-US" sz="1100" dirty="0" err="1" smtClean="0">
                <a:latin typeface="맑은 고딕" pitchFamily="50" charset="-127"/>
                <a:ea typeface="맑은 고딕" pitchFamily="50" charset="-127"/>
              </a:rPr>
              <a:t>정전시에는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서비스가 정지 후 복구가 되면 자동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재 시작을 함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물리적으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동시에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개의 전체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CPU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를 동시에 제거하거나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여러 개의 메모리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DIMM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을 강제 제거하는 경우는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해당 서비스를 재 기동하는 동안의 서비스 중단이 발생 할 수 있음</a:t>
            </a: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바닥글 개체 틀 2"/>
          <p:cNvSpPr>
            <a:spLocks noGrp="1"/>
          </p:cNvSpPr>
          <p:nvPr>
            <p:ph type="ftr" sz="quarter" idx="4294967295"/>
          </p:nvPr>
        </p:nvSpPr>
        <p:spPr>
          <a:xfrm>
            <a:off x="407558" y="6543675"/>
            <a:ext cx="8050642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800" dirty="0" smtClean="0"/>
              <a:t>Stratus Technologies Confidential</a:t>
            </a:r>
            <a:endParaRPr lang="en-US" sz="800" dirty="0"/>
          </a:p>
        </p:txBody>
      </p:sp>
      <p:sp>
        <p:nvSpPr>
          <p:cNvPr id="6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543675"/>
            <a:ext cx="514350" cy="3048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Slide Number Placeholder 3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3366"/>
                </a:solidFill>
                <a:latin typeface="Tahoma" charset="0"/>
              </a:defRPr>
            </a:lvl1pPr>
            <a:lvl2pPr marL="742950" indent="-285750">
              <a:defRPr sz="2000" b="1">
                <a:solidFill>
                  <a:srgbClr val="003366"/>
                </a:solidFill>
                <a:latin typeface="Tahoma" charset="0"/>
              </a:defRPr>
            </a:lvl2pPr>
            <a:lvl3pPr marL="1143000" indent="-228600">
              <a:defRPr sz="2000" b="1">
                <a:solidFill>
                  <a:srgbClr val="003366"/>
                </a:solidFill>
                <a:latin typeface="Tahoma" charset="0"/>
              </a:defRPr>
            </a:lvl3pPr>
            <a:lvl4pPr marL="1600200" indent="-228600">
              <a:defRPr sz="2000" b="1">
                <a:solidFill>
                  <a:srgbClr val="003366"/>
                </a:solidFill>
                <a:latin typeface="Tahoma" charset="0"/>
              </a:defRPr>
            </a:lvl4pPr>
            <a:lvl5pPr marL="2057400" indent="-228600">
              <a:defRPr sz="2000" b="1">
                <a:solidFill>
                  <a:srgbClr val="003366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charset="0"/>
              </a:defRPr>
            </a:lvl9pPr>
          </a:lstStyle>
          <a:p>
            <a:pPr algn="r"/>
            <a:fld id="{33AE372C-8599-429A-AA69-39EDC8F62105}" type="slidenum">
              <a:rPr lang="en-US" altLang="ko-KR" sz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굴림" charset="-127"/>
              </a:rPr>
              <a:pPr algn="r"/>
              <a:t>16</a:t>
            </a:fld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171014" name="Oval 34"/>
          <p:cNvSpPr>
            <a:spLocks noChangeArrowheads="1"/>
          </p:cNvSpPr>
          <p:nvPr/>
        </p:nvSpPr>
        <p:spPr bwMode="auto">
          <a:xfrm>
            <a:off x="5855157" y="2150843"/>
            <a:ext cx="1469658" cy="735856"/>
          </a:xfrm>
          <a:prstGeom prst="ellipse">
            <a:avLst/>
          </a:prstGeom>
          <a:noFill/>
          <a:ln w="317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pic>
        <p:nvPicPr>
          <p:cNvPr id="171015" name="Picture 35" descr="DL380 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1416" r="2708" b="43040"/>
          <a:stretch>
            <a:fillRect/>
          </a:stretch>
        </p:blipFill>
        <p:spPr bwMode="auto">
          <a:xfrm>
            <a:off x="5982253" y="2510714"/>
            <a:ext cx="1262008" cy="44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6" name="Picture 36" descr="DL380 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1416" r="2708" b="43040"/>
          <a:stretch>
            <a:fillRect/>
          </a:stretch>
        </p:blipFill>
        <p:spPr bwMode="auto">
          <a:xfrm>
            <a:off x="5982253" y="1982546"/>
            <a:ext cx="1262008" cy="44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10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27370"/>
              </p:ext>
            </p:extLst>
          </p:nvPr>
        </p:nvGraphicFramePr>
        <p:xfrm>
          <a:off x="6049777" y="1169985"/>
          <a:ext cx="1227327" cy="76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4" imgW="1324800" imgH="842400" progId="AcroExch.Document.7">
                  <p:embed/>
                </p:oleObj>
              </mc:Choice>
              <mc:Fallback>
                <p:oleObj name="Acrobat Document" r:id="rId4" imgW="1324800" imgH="8424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777" y="1169985"/>
                        <a:ext cx="1227327" cy="763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18" name="Group 22"/>
          <p:cNvGrpSpPr>
            <a:grpSpLocks/>
          </p:cNvGrpSpPr>
          <p:nvPr/>
        </p:nvGrpSpPr>
        <p:grpSpPr bwMode="auto">
          <a:xfrm>
            <a:off x="1318505" y="1898332"/>
            <a:ext cx="2995613" cy="1004887"/>
            <a:chOff x="1003399" y="2615295"/>
            <a:chExt cx="2995044" cy="1004205"/>
          </a:xfrm>
        </p:grpSpPr>
        <p:sp>
          <p:nvSpPr>
            <p:cNvPr id="171019" name="Oval 10"/>
            <p:cNvSpPr>
              <a:spLocks noChangeArrowheads="1"/>
            </p:cNvSpPr>
            <p:nvPr/>
          </p:nvSpPr>
          <p:spPr bwMode="auto">
            <a:xfrm>
              <a:off x="1906295" y="2634852"/>
              <a:ext cx="1133856" cy="984648"/>
            </a:xfrm>
            <a:prstGeom prst="ellipse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  <p:pic>
          <p:nvPicPr>
            <p:cNvPr id="171020" name="Picture 3" descr="C:\Documents and Settings\bmclaugh\My Documents\CompInfo\HP\Product Images\MSA2000fc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3" t="44923" r="5727" b="41411"/>
            <a:stretch>
              <a:fillRect/>
            </a:stretch>
          </p:blipFill>
          <p:spPr bwMode="auto">
            <a:xfrm>
              <a:off x="1800289" y="3228975"/>
              <a:ext cx="1323911" cy="30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1021" name="Straight Connector 16"/>
            <p:cNvCxnSpPr>
              <a:cxnSpLocks noChangeShapeType="1"/>
            </p:cNvCxnSpPr>
            <p:nvPr/>
          </p:nvCxnSpPr>
          <p:spPr bwMode="auto">
            <a:xfrm rot="5400000">
              <a:off x="3629025" y="3238357"/>
              <a:ext cx="738835" cy="0"/>
            </a:xfrm>
            <a:prstGeom prst="line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pic>
          <p:nvPicPr>
            <p:cNvPr id="171022" name="Picture 35" descr="DL380 G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9" t="31416" r="2708" b="43040"/>
            <a:stretch>
              <a:fillRect/>
            </a:stretch>
          </p:blipFill>
          <p:spPr bwMode="auto">
            <a:xfrm>
              <a:off x="1003399" y="2615295"/>
              <a:ext cx="1262035" cy="4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23" name="Picture 36" descr="DL380 G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9" t="31416" r="2708" b="43040"/>
            <a:stretch>
              <a:fillRect/>
            </a:stretch>
          </p:blipFill>
          <p:spPr bwMode="auto">
            <a:xfrm>
              <a:off x="2660749" y="2615295"/>
              <a:ext cx="1262035" cy="4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80631"/>
              </p:ext>
            </p:extLst>
          </p:nvPr>
        </p:nvGraphicFramePr>
        <p:xfrm>
          <a:off x="466727" y="3466007"/>
          <a:ext cx="822801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2670"/>
                <a:gridCol w="2742670"/>
                <a:gridCol w="2742670"/>
              </a:tblGrid>
              <a:tr h="262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클러스터 시스템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Avance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62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물리적 서버 수량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623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SAN 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공유 스토리지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548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초기도입비용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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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548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어플리케이션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네트워크 세션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재기동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세션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재접속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연속성 및 세션 유지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62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장애감지 및 조치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 3"/>
                        </a:rPr>
                        <a:t>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62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계획되지 않은 다운타임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수분 미만 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62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별도의 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 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솔루션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623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엔지니어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클러스터 엔지니어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사용자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1575" y="143186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클러스터 시스템</a:t>
            </a:r>
            <a:endParaRPr lang="ko-KR" altLang="en-US" sz="18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Avance</a:t>
            </a:r>
            <a:r>
              <a:rPr lang="ko-KR" altLang="en-US" dirty="0"/>
              <a:t>와 클러스터 시스템 </a:t>
            </a:r>
            <a:r>
              <a:rPr lang="ko-KR" altLang="en-US" dirty="0" smtClean="0"/>
              <a:t>비교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49642" y="2943870"/>
            <a:ext cx="17027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Microsoft, VCS, MCCS, …</a:t>
            </a:r>
            <a:endParaRPr lang="ko-KR" altLang="en-US" sz="10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07558" y="6543675"/>
            <a:ext cx="8050642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Stratus Technologies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9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Stratus Technologies Confidential</a:t>
            </a:r>
            <a:endParaRPr 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10559" y="3483353"/>
            <a:ext cx="6862763" cy="631825"/>
          </a:xfrm>
        </p:spPr>
        <p:txBody>
          <a:bodyPr/>
          <a:lstStyle/>
          <a:p>
            <a:r>
              <a:rPr lang="ko-KR" altLang="en-US" sz="4400" dirty="0" smtClean="0"/>
              <a:t>구축사례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941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728092" name="Picture 28" descr="doctor 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865" y="4180405"/>
            <a:ext cx="1554163" cy="155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995" name="Rectangle 29"/>
          <p:cNvSpPr>
            <a:spLocks noChangeArrowheads="1"/>
          </p:cNvSpPr>
          <p:nvPr/>
        </p:nvSpPr>
        <p:spPr bwMode="auto">
          <a:xfrm>
            <a:off x="773748" y="5861050"/>
            <a:ext cx="2170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182880" anchor="ctr" anchorCtr="1"/>
          <a:lstStyle/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100s of healthcare</a:t>
            </a:r>
          </a:p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organizations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1067435" y="3257550"/>
            <a:ext cx="16684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182880" anchor="ctr" anchorCtr="1"/>
          <a:lstStyle/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top 10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 </a:t>
            </a:r>
            <a:r>
              <a:rPr lang="ko-KR" altLang="en-US" sz="1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은행중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8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4997" name="Rectangle 14"/>
          <p:cNvSpPr>
            <a:spLocks noChangeArrowheads="1"/>
          </p:cNvSpPr>
          <p:nvPr/>
        </p:nvSpPr>
        <p:spPr bwMode="auto">
          <a:xfrm>
            <a:off x="3481138" y="5861050"/>
            <a:ext cx="1810636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182880" anchor="ctr" anchorCtr="1"/>
          <a:lstStyle/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top 20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</a:t>
            </a: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텔코</a:t>
            </a: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중 </a:t>
            </a:r>
            <a:endParaRPr lang="en-US" altLang="ko-KR" sz="1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10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728082" name="Picture 18" descr="pharma vi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6205" y="1381527"/>
            <a:ext cx="1787736" cy="177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999" name="Rectangle 19"/>
          <p:cNvSpPr>
            <a:spLocks noChangeArrowheads="1"/>
          </p:cNvSpPr>
          <p:nvPr/>
        </p:nvSpPr>
        <p:spPr bwMode="auto">
          <a:xfrm>
            <a:off x="3604895" y="3257550"/>
            <a:ext cx="16700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182880" anchor="ctr" anchorCtr="1"/>
          <a:lstStyle/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top 13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 제약사</a:t>
            </a:r>
            <a:endParaRPr lang="en-US" altLang="ko-KR" sz="1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중 </a:t>
            </a: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10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5001" name="Rectangle 24"/>
          <p:cNvSpPr>
            <a:spLocks noChangeArrowheads="1"/>
          </p:cNvSpPr>
          <p:nvPr/>
        </p:nvSpPr>
        <p:spPr bwMode="auto">
          <a:xfrm>
            <a:off x="6072823" y="3257550"/>
            <a:ext cx="2019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182880" anchor="ctr" anchorCtr="1"/>
          <a:lstStyle/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전세계 </a:t>
            </a:r>
            <a:r>
              <a:rPr lang="en-US" altLang="ko-KR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900</a:t>
            </a:r>
            <a:r>
              <a:rPr lang="ko-KR" altLang="en-US" sz="1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 이상의</a:t>
            </a:r>
            <a:endParaRPr lang="en-US" altLang="ko-KR" sz="1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ko-KR" altLang="en-US" sz="1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에이젼시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728089" name="Picture 25" descr="ambulance 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538" y="1375731"/>
            <a:ext cx="1797403" cy="178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5003" name="Rectangle 26"/>
          <p:cNvSpPr>
            <a:spLocks noChangeArrowheads="1"/>
          </p:cNvSpPr>
          <p:nvPr/>
        </p:nvSpPr>
        <p:spPr bwMode="auto">
          <a:xfrm>
            <a:off x="5846445" y="5827395"/>
            <a:ext cx="26892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1440" rIns="0" bIns="182880" anchor="ctr" anchorCtr="1"/>
          <a:lstStyle/>
          <a:p>
            <a:pPr>
              <a:lnSpc>
                <a:spcPct val="110000"/>
              </a:lnSpc>
              <a:buClr>
                <a:srgbClr val="F7AD28"/>
              </a:buClr>
              <a:buSzPct val="90000"/>
              <a:buFont typeface="Wingdings" pitchFamily="2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Uptime. All the time. </a:t>
            </a:r>
          </a:p>
        </p:txBody>
      </p:sp>
      <p:pic>
        <p:nvPicPr>
          <p:cNvPr id="26" name="Picture 25" descr="infor svc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1564" y="4180405"/>
            <a:ext cx="1657017" cy="162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ATM girl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3419" y="1263650"/>
            <a:ext cx="1745166" cy="200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clockout.jpg"/>
          <p:cNvPicPr>
            <a:picLocks noChangeAspect="1"/>
          </p:cNvPicPr>
          <p:nvPr/>
        </p:nvPicPr>
        <p:blipFill>
          <a:blip r:embed="rId9" cstate="print"/>
          <a:srcRect l="6082" r="2683"/>
          <a:stretch>
            <a:fillRect/>
          </a:stretch>
        </p:blipFill>
        <p:spPr>
          <a:xfrm>
            <a:off x="6142725" y="4199094"/>
            <a:ext cx="1959428" cy="161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분야별 </a:t>
            </a:r>
            <a:r>
              <a:rPr lang="en-US" altLang="ko-KR" dirty="0"/>
              <a:t>Stratus </a:t>
            </a:r>
            <a:r>
              <a:rPr lang="ko-KR" altLang="en-US" dirty="0"/>
              <a:t>글로벌 </a:t>
            </a:r>
            <a:r>
              <a:rPr lang="ko-KR" altLang="en-US" dirty="0" smtClean="0"/>
              <a:t>고객</a:t>
            </a:r>
            <a:endParaRPr lang="ko-KR" altLang="en-US" dirty="0"/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6" name="Slide Number Placeholder 60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r" eaLnBrk="0" hangingPunct="0"/>
            <a:fld id="{C0674F56-8C18-4AFA-AE2A-3EE6F4626F3F}" type="slidenum">
              <a:rPr lang="en-US" altLang="ko-KR" sz="1200">
                <a:solidFill>
                  <a:schemeClr val="bg1"/>
                </a:solidFill>
                <a:latin typeface="Arial Narrow" pitchFamily="34" charset="0"/>
                <a:ea typeface="굴림" charset="-127"/>
                <a:cs typeface="Arial" charset="0"/>
              </a:rPr>
              <a:pPr algn="r" eaLnBrk="0" hangingPunct="0"/>
              <a:t>1</a:t>
            </a:fld>
            <a:endParaRPr lang="en-US" altLang="ko-KR" sz="1200">
              <a:solidFill>
                <a:schemeClr val="bg1"/>
              </a:solidFill>
              <a:latin typeface="Arial Narrow" pitchFamily="34" charset="0"/>
              <a:ea typeface="굴림" charset="-127"/>
              <a:cs typeface="Arial" charset="0"/>
            </a:endParaRPr>
          </a:p>
        </p:txBody>
      </p:sp>
      <p:sp>
        <p:nvSpPr>
          <p:cNvPr id="6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Stratus </a:t>
            </a:r>
            <a:r>
              <a:rPr lang="ko-KR" altLang="en-US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소개</a:t>
            </a:r>
            <a:endParaRPr lang="en-US" altLang="ko-KR" dirty="0" smtClean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67" name="Elbow Connector 87"/>
          <p:cNvCxnSpPr>
            <a:cxnSpLocks noChangeShapeType="1"/>
          </p:cNvCxnSpPr>
          <p:nvPr/>
        </p:nvCxnSpPr>
        <p:spPr bwMode="auto">
          <a:xfrm rot="16200000" flipV="1">
            <a:off x="8032569" y="3223589"/>
            <a:ext cx="649698" cy="24372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8" name="Straight Connector 116"/>
          <p:cNvCxnSpPr>
            <a:cxnSpLocks noChangeShapeType="1"/>
          </p:cNvCxnSpPr>
          <p:nvPr/>
        </p:nvCxnSpPr>
        <p:spPr bwMode="auto">
          <a:xfrm rot="5400000">
            <a:off x="3683794" y="3436144"/>
            <a:ext cx="485775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9" name="Straight Connector 140"/>
          <p:cNvCxnSpPr>
            <a:cxnSpLocks noChangeShapeType="1"/>
          </p:cNvCxnSpPr>
          <p:nvPr/>
        </p:nvCxnSpPr>
        <p:spPr bwMode="auto">
          <a:xfrm rot="16200000" flipV="1">
            <a:off x="6787991" y="3995692"/>
            <a:ext cx="317500" cy="47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70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288" y="1531938"/>
            <a:ext cx="1589087" cy="37306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71" name="AutoShape 49"/>
          <p:cNvCxnSpPr>
            <a:cxnSpLocks noChangeShapeType="1"/>
            <a:endCxn id="211" idx="0"/>
          </p:cNvCxnSpPr>
          <p:nvPr/>
        </p:nvCxnSpPr>
        <p:spPr bwMode="auto">
          <a:xfrm rot="16200000" flipH="1">
            <a:off x="3065065" y="4017565"/>
            <a:ext cx="768350" cy="4516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568D"/>
            </a:solidFill>
            <a:miter lim="800000"/>
            <a:headEnd/>
            <a:tailEnd/>
          </a:ln>
        </p:spPr>
      </p:cxnSp>
      <p:pic>
        <p:nvPicPr>
          <p:cNvPr id="172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288" y="1436688"/>
            <a:ext cx="1104900" cy="48895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73" name="AutoShape 75"/>
          <p:cNvCxnSpPr>
            <a:cxnSpLocks noChangeShapeType="1"/>
          </p:cNvCxnSpPr>
          <p:nvPr/>
        </p:nvCxnSpPr>
        <p:spPr bwMode="auto">
          <a:xfrm rot="16200000" flipV="1">
            <a:off x="2463800" y="2962275"/>
            <a:ext cx="828675" cy="415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cxnSp>
      <p:sp>
        <p:nvSpPr>
          <p:cNvPr id="174" name="Rectangle 56"/>
          <p:cNvSpPr/>
          <p:nvPr/>
        </p:nvSpPr>
        <p:spPr>
          <a:xfrm>
            <a:off x="1138238" y="1893888"/>
            <a:ext cx="903287" cy="576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Remote Service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Network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68275" y="6091238"/>
            <a:ext cx="16319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1</a:t>
            </a:r>
            <a:r>
              <a:rPr kumimoji="0" lang="en-US" sz="1050" b="1" i="0" u="none" strike="noStrike" kern="0" cap="none" spc="0" normalizeH="0" baseline="30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st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 fault-tolerant hardware (lockstep) 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255583" y="4906895"/>
            <a:ext cx="858837" cy="547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7663" marR="0" lvl="0" indent="-347663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Stratus FTX:</a:t>
            </a:r>
          </a:p>
          <a:p>
            <a:pPr marL="347663" marR="0" lvl="0" indent="-347663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ft UNIX</a:t>
            </a:r>
            <a:r>
              <a:rPr kumimoji="0" lang="en-US" sz="1050" b="1" i="0" u="none" strike="noStrike" kern="0" cap="none" spc="0" normalizeH="0" baseline="30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®</a:t>
            </a:r>
          </a:p>
        </p:txBody>
      </p:sp>
      <p:cxnSp>
        <p:nvCxnSpPr>
          <p:cNvPr id="177" name="Straight Connector 85"/>
          <p:cNvCxnSpPr>
            <a:cxnSpLocks noChangeShapeType="1"/>
          </p:cNvCxnSpPr>
          <p:nvPr/>
        </p:nvCxnSpPr>
        <p:spPr bwMode="auto">
          <a:xfrm rot="5400000">
            <a:off x="5338461" y="4518025"/>
            <a:ext cx="1473200" cy="190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8" name="Straight Connector 92"/>
          <p:cNvCxnSpPr>
            <a:cxnSpLocks noChangeShapeType="1"/>
          </p:cNvCxnSpPr>
          <p:nvPr/>
        </p:nvCxnSpPr>
        <p:spPr bwMode="auto">
          <a:xfrm rot="5400000">
            <a:off x="268288" y="4119563"/>
            <a:ext cx="996950" cy="190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79" name="Text Box 21"/>
          <p:cNvSpPr txBox="1">
            <a:spLocks noChangeArrowheads="1"/>
          </p:cNvSpPr>
          <p:nvPr/>
        </p:nvSpPr>
        <p:spPr bwMode="auto">
          <a:xfrm>
            <a:off x="5706761" y="6243638"/>
            <a:ext cx="747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V Series</a:t>
            </a:r>
          </a:p>
        </p:txBody>
      </p:sp>
      <p:pic>
        <p:nvPicPr>
          <p:cNvPr id="180" name="Picture 60" descr="OpenVOS logo-light 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549" y="4754563"/>
            <a:ext cx="854075" cy="314325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81" name="Straight Connector 106"/>
          <p:cNvCxnSpPr>
            <a:cxnSpLocks noChangeShapeType="1"/>
          </p:cNvCxnSpPr>
          <p:nvPr/>
        </p:nvCxnSpPr>
        <p:spPr bwMode="auto">
          <a:xfrm rot="5400000">
            <a:off x="4214813" y="2773362"/>
            <a:ext cx="1779588" cy="428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82" name="TextBox 181"/>
          <p:cNvSpPr txBox="1"/>
          <p:nvPr/>
        </p:nvSpPr>
        <p:spPr>
          <a:xfrm>
            <a:off x="4381500" y="5599113"/>
            <a:ext cx="97313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Telecom soft-switch</a:t>
            </a:r>
          </a:p>
        </p:txBody>
      </p:sp>
      <p:pic>
        <p:nvPicPr>
          <p:cNvPr id="183" name="Picture 22" descr="melody_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00" y="2087563"/>
            <a:ext cx="4889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" name="Text Box 24"/>
          <p:cNvSpPr txBox="1">
            <a:spLocks noChangeArrowheads="1"/>
          </p:cNvSpPr>
          <p:nvPr/>
        </p:nvSpPr>
        <p:spPr bwMode="auto">
          <a:xfrm>
            <a:off x="4587875" y="2940050"/>
            <a:ext cx="1042988" cy="355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Ctr="1"/>
          <a:lstStyle/>
          <a:p>
            <a:pPr marL="347663" marR="0" lvl="0" indent="-347663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ftServer</a:t>
            </a:r>
            <a:r>
              <a:rPr kumimoji="0" lang="en-US" sz="1050" b="1" i="0" u="none" strike="noStrike" kern="0" cap="none" spc="0" normalizeH="0" baseline="30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®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  <a:p>
            <a:pPr marL="347663" marR="0" lvl="0" indent="-347663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X86 server</a:t>
            </a:r>
          </a:p>
        </p:txBody>
      </p:sp>
      <p:cxnSp>
        <p:nvCxnSpPr>
          <p:cNvPr id="185" name="AutoShape 55"/>
          <p:cNvCxnSpPr>
            <a:cxnSpLocks noChangeShapeType="1"/>
          </p:cNvCxnSpPr>
          <p:nvPr/>
        </p:nvCxnSpPr>
        <p:spPr bwMode="auto">
          <a:xfrm rot="5400000">
            <a:off x="6127243" y="2605632"/>
            <a:ext cx="1656565" cy="47277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568D"/>
            </a:solidFill>
            <a:miter lim="800000"/>
            <a:headEnd/>
            <a:tailEnd/>
          </a:ln>
        </p:spPr>
      </p:cxnSp>
      <p:pic>
        <p:nvPicPr>
          <p:cNvPr id="186" name="Picture 41" descr="OemAdvCJ 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0913" y="2039938"/>
            <a:ext cx="550862" cy="8239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7" name="Picture 16" descr="avance-light-bg-color-240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182" y="4058096"/>
            <a:ext cx="1236662" cy="7889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8" name="Picture 271" descr="719351.tif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4415264" y="4447544"/>
            <a:ext cx="822288" cy="124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" name="Picture 63" descr="womenheadset"/>
          <p:cNvPicPr>
            <a:picLocks noChangeAspect="1" noChangeArrowheads="1"/>
          </p:cNvPicPr>
          <p:nvPr/>
        </p:nvPicPr>
        <p:blipFill>
          <a:blip r:embed="rId9" cstate="print"/>
          <a:srcRect t="3357"/>
          <a:stretch>
            <a:fillRect/>
          </a:stretch>
        </p:blipFill>
        <p:spPr bwMode="auto">
          <a:xfrm>
            <a:off x="1133794" y="2499405"/>
            <a:ext cx="772234" cy="79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0" name="Picture 10" descr="hp-u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1725" y="2609850"/>
            <a:ext cx="600075" cy="5810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1" name="Picture 1029" descr="2300 front"/>
          <p:cNvPicPr>
            <a:picLocks noChangeAspect="1" noChangeArrowheads="1"/>
          </p:cNvPicPr>
          <p:nvPr/>
        </p:nvPicPr>
        <p:blipFill>
          <a:blip r:embed="rId11" cstate="print"/>
          <a:srcRect l="32639" t="9808" b="20557"/>
          <a:stretch>
            <a:fillRect/>
          </a:stretch>
        </p:blipFill>
        <p:spPr bwMode="auto">
          <a:xfrm>
            <a:off x="2528017" y="5582093"/>
            <a:ext cx="920198" cy="62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2" name="Picture 19" descr="foster 4_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9238" y="4608523"/>
            <a:ext cx="933676" cy="146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3" name="Elbow Connector 290"/>
          <p:cNvCxnSpPr/>
          <p:nvPr/>
        </p:nvCxnSpPr>
        <p:spPr bwMode="auto">
          <a:xfrm rot="5400000">
            <a:off x="87745" y="3856184"/>
            <a:ext cx="2170548" cy="1108362"/>
          </a:xfrm>
          <a:prstGeom prst="bentConnector3">
            <a:avLst>
              <a:gd name="adj1" fmla="val 108723"/>
            </a:avLst>
          </a:prstGeom>
          <a:solidFill>
            <a:srgbClr val="F0ECE4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>
            <a:glow rad="101600">
              <a:srgbClr val="F9B12F">
                <a:satMod val="175000"/>
                <a:alpha val="40000"/>
              </a:srgbClr>
            </a:glow>
          </a:effectLst>
        </p:spPr>
      </p:cxnSp>
      <p:grpSp>
        <p:nvGrpSpPr>
          <p:cNvPr id="194" name="Group 65"/>
          <p:cNvGrpSpPr>
            <a:grpSpLocks/>
          </p:cNvGrpSpPr>
          <p:nvPr/>
        </p:nvGrpSpPr>
        <p:grpSpPr bwMode="auto">
          <a:xfrm>
            <a:off x="169863" y="3584575"/>
            <a:ext cx="8737600" cy="241300"/>
            <a:chOff x="162" y="2258"/>
            <a:chExt cx="5504" cy="1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5" name="Rectangle 5"/>
            <p:cNvSpPr>
              <a:spLocks noChangeArrowheads="1"/>
            </p:cNvSpPr>
            <p:nvPr/>
          </p:nvSpPr>
          <p:spPr bwMode="auto">
            <a:xfrm>
              <a:off x="162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1980-81</a:t>
              </a:r>
            </a:p>
          </p:txBody>
        </p:sp>
        <p:sp>
          <p:nvSpPr>
            <p:cNvPr id="196" name="Rectangle 6"/>
            <p:cNvSpPr>
              <a:spLocks noChangeArrowheads="1"/>
            </p:cNvSpPr>
            <p:nvPr/>
          </p:nvSpPr>
          <p:spPr bwMode="auto">
            <a:xfrm>
              <a:off x="714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1982-83</a:t>
              </a:r>
            </a:p>
          </p:txBody>
        </p:sp>
        <p:sp>
          <p:nvSpPr>
            <p:cNvPr id="197" name="Rectangle 7"/>
            <p:cNvSpPr>
              <a:spLocks noChangeArrowheads="1"/>
            </p:cNvSpPr>
            <p:nvPr/>
          </p:nvSpPr>
          <p:spPr bwMode="auto">
            <a:xfrm>
              <a:off x="1266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1986</a:t>
              </a:r>
            </a:p>
          </p:txBody>
        </p:sp>
        <p:sp>
          <p:nvSpPr>
            <p:cNvPr id="198" name="Rectangle 8"/>
            <p:cNvSpPr>
              <a:spLocks noChangeArrowheads="1"/>
            </p:cNvSpPr>
            <p:nvPr/>
          </p:nvSpPr>
          <p:spPr bwMode="auto">
            <a:xfrm>
              <a:off x="1818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1988-90</a:t>
              </a:r>
            </a:p>
          </p:txBody>
        </p:sp>
        <p:sp>
          <p:nvSpPr>
            <p:cNvPr id="199" name="Rectangle 9"/>
            <p:cNvSpPr>
              <a:spLocks noChangeArrowheads="1"/>
            </p:cNvSpPr>
            <p:nvPr/>
          </p:nvSpPr>
          <p:spPr bwMode="auto">
            <a:xfrm>
              <a:off x="2370" y="2258"/>
              <a:ext cx="534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1996-97</a:t>
              </a:r>
            </a:p>
          </p:txBody>
        </p:sp>
        <p:sp>
          <p:nvSpPr>
            <p:cNvPr id="200" name="Rectangle 10"/>
            <p:cNvSpPr>
              <a:spLocks noChangeArrowheads="1"/>
            </p:cNvSpPr>
            <p:nvPr/>
          </p:nvSpPr>
          <p:spPr bwMode="auto">
            <a:xfrm>
              <a:off x="2922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2001</a:t>
              </a:r>
            </a:p>
          </p:txBody>
        </p:sp>
        <p:sp>
          <p:nvSpPr>
            <p:cNvPr id="201" name="Rectangle 17"/>
            <p:cNvSpPr>
              <a:spLocks noChangeArrowheads="1"/>
            </p:cNvSpPr>
            <p:nvPr/>
          </p:nvSpPr>
          <p:spPr bwMode="auto">
            <a:xfrm>
              <a:off x="3474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2005-6</a:t>
              </a:r>
            </a:p>
          </p:txBody>
        </p:sp>
        <p:sp>
          <p:nvSpPr>
            <p:cNvPr id="202" name="Rectangle 18"/>
            <p:cNvSpPr>
              <a:spLocks noChangeArrowheads="1"/>
            </p:cNvSpPr>
            <p:nvPr/>
          </p:nvSpPr>
          <p:spPr bwMode="auto">
            <a:xfrm>
              <a:off x="4026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2007-8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3" name="Rectangle 63"/>
            <p:cNvSpPr>
              <a:spLocks noChangeArrowheads="1"/>
            </p:cNvSpPr>
            <p:nvPr/>
          </p:nvSpPr>
          <p:spPr bwMode="auto">
            <a:xfrm>
              <a:off x="4578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2010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4" name="Rectangle 64"/>
            <p:cNvSpPr>
              <a:spLocks noChangeArrowheads="1"/>
            </p:cNvSpPr>
            <p:nvPr/>
          </p:nvSpPr>
          <p:spPr bwMode="auto">
            <a:xfrm>
              <a:off x="5131" y="2258"/>
              <a:ext cx="535" cy="152"/>
            </a:xfrm>
            <a:prstGeom prst="rect">
              <a:avLst/>
            </a:prstGeom>
            <a:gradFill rotWithShape="1">
              <a:gsLst>
                <a:gs pos="0">
                  <a:srgbClr val="45568D">
                    <a:gamma/>
                    <a:shade val="46275"/>
                    <a:invGamma/>
                  </a:srgbClr>
                </a:gs>
                <a:gs pos="50000">
                  <a:srgbClr val="45568D"/>
                </a:gs>
                <a:gs pos="100000">
                  <a:srgbClr val="45568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2013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1255713" y="4097338"/>
            <a:ext cx="952500" cy="4159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Call-home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technology </a:t>
            </a:r>
          </a:p>
        </p:txBody>
      </p:sp>
      <p:sp>
        <p:nvSpPr>
          <p:cNvPr id="206" name="Rectangle 61"/>
          <p:cNvSpPr/>
          <p:nvPr/>
        </p:nvSpPr>
        <p:spPr>
          <a:xfrm>
            <a:off x="2559050" y="6213475"/>
            <a:ext cx="855663" cy="4159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Hot-swap disks</a:t>
            </a:r>
          </a:p>
        </p:txBody>
      </p:sp>
      <p:pic>
        <p:nvPicPr>
          <p:cNvPr id="207" name="Picture 32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93950" y="1935163"/>
            <a:ext cx="554038" cy="820737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08" name="Elbow Connector 87"/>
          <p:cNvCxnSpPr>
            <a:cxnSpLocks noChangeShapeType="1"/>
          </p:cNvCxnSpPr>
          <p:nvPr/>
        </p:nvCxnSpPr>
        <p:spPr bwMode="auto">
          <a:xfrm rot="5400000" flipH="1" flipV="1">
            <a:off x="5719763" y="2997200"/>
            <a:ext cx="720725" cy="454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9" name="Elbow Connector 89"/>
          <p:cNvCxnSpPr>
            <a:cxnSpLocks noChangeShapeType="1"/>
            <a:stCxn id="188" idx="0"/>
          </p:cNvCxnSpPr>
          <p:nvPr/>
        </p:nvCxnSpPr>
        <p:spPr bwMode="auto">
          <a:xfrm rot="16200000" flipV="1">
            <a:off x="4251051" y="3872187"/>
            <a:ext cx="656594" cy="49412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210" name="Picture 42" descr="stratusv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81138" y="4872038"/>
            <a:ext cx="482600" cy="5778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1" name="Picture 93" descr="40years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76588" y="4627563"/>
            <a:ext cx="996950" cy="371475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12" name="Elbow Connector 107"/>
          <p:cNvCxnSpPr>
            <a:cxnSpLocks noChangeShapeType="1"/>
          </p:cNvCxnSpPr>
          <p:nvPr/>
        </p:nvCxnSpPr>
        <p:spPr bwMode="auto">
          <a:xfrm rot="16200000" flipH="1">
            <a:off x="1871663" y="4529138"/>
            <a:ext cx="1785937" cy="446087"/>
          </a:xfrm>
          <a:prstGeom prst="bentConnector3">
            <a:avLst>
              <a:gd name="adj1" fmla="val 85713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213" name="Picture 2" descr="C:\Documents and Settings\ajenning\Desktop\Picture1a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84549" y="5195888"/>
            <a:ext cx="560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29" descr="6200 very sma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0915" y="2883542"/>
            <a:ext cx="1020763" cy="4254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5" name="Text Box 21"/>
          <p:cNvSpPr txBox="1">
            <a:spLocks noChangeArrowheads="1"/>
          </p:cNvSpPr>
          <p:nvPr/>
        </p:nvSpPr>
        <p:spPr bwMode="auto">
          <a:xfrm>
            <a:off x="7745875" y="2495354"/>
            <a:ext cx="11849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srgbClr val="003366"/>
                </a:solidFill>
              </a:rPr>
              <a:t>7</a:t>
            </a:r>
            <a:r>
              <a:rPr kumimoji="0" lang="en-US" sz="11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th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generation</a:t>
            </a:r>
          </a:p>
          <a:p>
            <a:pPr marL="347663" marR="0" lvl="0" indent="-347663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ftServer</a:t>
            </a:r>
            <a:r>
              <a:rPr kumimoji="0" lang="en-US" sz="1100" b="1" i="0" u="none" strike="noStrike" kern="0" cap="none" spc="0" normalizeH="0" baseline="30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®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216" name="Rectangle 64"/>
          <p:cNvSpPr/>
          <p:nvPr/>
        </p:nvSpPr>
        <p:spPr>
          <a:xfrm>
            <a:off x="6947311" y="5541716"/>
            <a:ext cx="1433512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2nd </a:t>
            </a: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generation </a:t>
            </a:r>
            <a:r>
              <a:rPr kumimoji="0" lang="en-US" altLang="ja-JP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ftScalable</a:t>
            </a: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 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Storage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pic>
        <p:nvPicPr>
          <p:cNvPr id="217" name="Picture 3" descr="C:\Documents and Settings\ajenning\Desktop\ftScalable HK-r copy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52886" y="5041245"/>
            <a:ext cx="1390650" cy="517525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18" name="Straight Connector 140"/>
          <p:cNvCxnSpPr>
            <a:cxnSpLocks noChangeShapeType="1"/>
          </p:cNvCxnSpPr>
          <p:nvPr/>
        </p:nvCxnSpPr>
        <p:spPr bwMode="auto">
          <a:xfrm flipV="1">
            <a:off x="7560843" y="3827462"/>
            <a:ext cx="1" cy="92710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219" name="Picture 3" descr="C:\Documents and Settings\ajenning\Desktop\ftScalable HK-r copy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52886" y="4862568"/>
            <a:ext cx="1390650" cy="5175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0" name="Picture 3" descr="C:\Documents and Settings\ajenning\Desktop\ftScalable HK-r copy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52886" y="4683420"/>
            <a:ext cx="1390650" cy="517525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21" name="Elbow Connector 89"/>
          <p:cNvCxnSpPr>
            <a:cxnSpLocks noChangeShapeType="1"/>
            <a:stCxn id="1027" idx="1"/>
          </p:cNvCxnSpPr>
          <p:nvPr/>
        </p:nvCxnSpPr>
        <p:spPr bwMode="auto">
          <a:xfrm rot="10800000" flipH="1" flipV="1">
            <a:off x="3448213" y="2142173"/>
            <a:ext cx="1026" cy="1488440"/>
          </a:xfrm>
          <a:prstGeom prst="bentConnector4">
            <a:avLst>
              <a:gd name="adj1" fmla="val -22280702"/>
              <a:gd name="adj2" fmla="val 55759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13" y="1970723"/>
            <a:ext cx="523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22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반도체 부문 </a:t>
            </a:r>
            <a:r>
              <a:rPr lang="ko-KR" altLang="en-US" dirty="0" smtClean="0"/>
              <a:t>사례</a:t>
            </a:r>
            <a:endParaRPr lang="ko-KR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5988" y="1284288"/>
            <a:ext cx="8228012" cy="14255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전자 반도체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mission critical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제조 생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산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시제어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부문 적용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600" dirty="0" err="1" smtClean="0">
                <a:latin typeface="맑은 고딕" pitchFamily="50" charset="-127"/>
                <a:ea typeface="맑은 고딕" pitchFamily="50" charset="-127"/>
              </a:rPr>
              <a:t>Avance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도입 효과</a:t>
            </a:r>
            <a:endParaRPr lang="en-US" altLang="ko-KR" sz="1600" dirty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반도체 생산라인의 무중단 시스템 구성을 통한 생산 안정성 확보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고가용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MES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시스템 통합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관리 및 운영 단순화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778222" y="3982009"/>
            <a:ext cx="18943" cy="17103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72766" y="4135540"/>
            <a:ext cx="4696343" cy="8081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0" name="Group 580"/>
          <p:cNvGrpSpPr>
            <a:grpSpLocks/>
          </p:cNvGrpSpPr>
          <p:nvPr/>
        </p:nvGrpSpPr>
        <p:grpSpPr bwMode="auto">
          <a:xfrm>
            <a:off x="1638337" y="3322094"/>
            <a:ext cx="534768" cy="655875"/>
            <a:chOff x="5266" y="3360"/>
            <a:chExt cx="264" cy="406"/>
          </a:xfrm>
        </p:grpSpPr>
        <p:grpSp>
          <p:nvGrpSpPr>
            <p:cNvPr id="2011" name="Group 581"/>
            <p:cNvGrpSpPr>
              <a:grpSpLocks/>
            </p:cNvGrpSpPr>
            <p:nvPr/>
          </p:nvGrpSpPr>
          <p:grpSpPr bwMode="auto">
            <a:xfrm>
              <a:off x="5266" y="3360"/>
              <a:ext cx="264" cy="174"/>
              <a:chOff x="5266" y="3360"/>
              <a:chExt cx="264" cy="174"/>
            </a:xfrm>
          </p:grpSpPr>
          <p:pic>
            <p:nvPicPr>
              <p:cNvPr id="2200" name="Picture 58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36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1" name="Picture 5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361"/>
                <a:ext cx="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2" name="Picture 58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363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3" name="Picture 58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" y="3364"/>
                <a:ext cx="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4" name="Picture 58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66"/>
                <a:ext cx="4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5" name="Picture 58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3368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6" name="Picture 58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69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7" name="Picture 58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1"/>
                <a:ext cx="6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8" name="Picture 59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2"/>
                <a:ext cx="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9" name="Picture 59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74"/>
                <a:ext cx="8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0" name="Picture 59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6"/>
                <a:ext cx="8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1" name="Picture 59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7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2" name="Picture 59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3" name="Picture 59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1"/>
                <a:ext cx="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4" name="Picture 59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2"/>
                <a:ext cx="9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5" name="Picture 59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4"/>
                <a:ext cx="9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6" name="Picture 59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5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7" name="Picture 59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87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8" name="Picture 60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89"/>
                <a:ext cx="10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9" name="Picture 60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9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0" name="Picture 60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" y="3392"/>
                <a:ext cx="10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1" name="Picture 60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94"/>
                <a:ext cx="1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2" name="Picture 604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" y="3395"/>
                <a:ext cx="11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3" name="Picture 605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7"/>
                <a:ext cx="1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4" name="Picture 606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8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5" name="Picture 607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400"/>
                <a:ext cx="1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6" name="Picture 608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9" y="3402"/>
                <a:ext cx="12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7" name="Picture 609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03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8" name="Picture 610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5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9" name="Picture 6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7"/>
                <a:ext cx="12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0" name="Picture 61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8"/>
                <a:ext cx="12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1" name="Picture 61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0"/>
                <a:ext cx="13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2" name="Picture 614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1"/>
                <a:ext cx="13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3" name="Picture 615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3"/>
                <a:ext cx="1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4" name="Picture 616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5"/>
                <a:ext cx="14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5" name="Picture 617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6"/>
                <a:ext cx="16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6" name="Picture 618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8"/>
                <a:ext cx="1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7" name="Picture 619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9"/>
                <a:ext cx="1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8" name="Picture 620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1"/>
                <a:ext cx="18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9" name="Picture 621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3"/>
                <a:ext cx="18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0" name="Picture 622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4"/>
                <a:ext cx="19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1" name="Picture 62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6"/>
                <a:ext cx="1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2" name="Picture 624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26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3" name="Picture 625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8"/>
                <a:ext cx="20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4" name="Picture 626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9" y="3428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5" name="Picture 627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429"/>
                <a:ext cx="22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6" name="Picture 628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1"/>
                <a:ext cx="2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7" name="Picture 62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2"/>
                <a:ext cx="23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8" name="Picture 630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4"/>
                <a:ext cx="2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9" name="Picture 631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6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0" name="Picture 63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6" y="3436"/>
                <a:ext cx="12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1" name="Picture 633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7"/>
                <a:ext cx="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2" name="Picture 63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" y="3437"/>
                <a:ext cx="12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" name="Picture 635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" name="Picture 636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" y="3439"/>
                <a:ext cx="1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" name="Picture 637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41"/>
                <a:ext cx="8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" name="Picture 638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" y="3441"/>
                <a:ext cx="11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" name="Picture 639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2"/>
                <a:ext cx="8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" name="Picture 640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7" y="3442"/>
                <a:ext cx="10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9" name="Picture 641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4"/>
                <a:ext cx="8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" name="Picture 642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2" y="3444"/>
                <a:ext cx="10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" name="Picture 643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5"/>
                <a:ext cx="8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2" name="Picture 644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5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3" name="Picture 645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4" name="Picture 646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" y="3447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5" name="Picture 647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7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6" name="Picture 648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4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7" name="Picture 649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49"/>
                <a:ext cx="4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8" name="Picture 650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9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9" name="Picture 651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0" name="Picture 652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50"/>
                <a:ext cx="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1" name="Picture 653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2" name="Picture 654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3" name="Picture 655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2"/>
                <a:ext cx="4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4" name="Picture 656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2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5" name="Picture 657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6" y="3452"/>
                <a:ext cx="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6" name="Picture 658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7" name="Picture 659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3"/>
                <a:ext cx="4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8" name="Picture 660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3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9" name="Picture 661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0" name="Picture 662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5"/>
                <a:ext cx="4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1" name="Picture 663"/>
              <p:cNvPicPr>
                <a:picLocks noChangeAspect="1" noChangeArrowheads="1"/>
              </p:cNvPicPr>
              <p:nvPr/>
            </p:nvPicPr>
            <p:blipFill>
              <a:blip r:embed="rId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5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2" name="Picture 664"/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3" name="Picture 665"/>
              <p:cNvPicPr>
                <a:picLocks noChangeAspect="1" noChangeArrowheads="1"/>
              </p:cNvPicPr>
              <p:nvPr/>
            </p:nvPicPr>
            <p:blipFill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7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4" name="Picture 666"/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" y="3457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5" name="Picture 667"/>
              <p:cNvPicPr>
                <a:picLocks noChangeAspect="1" noChangeArrowheads="1"/>
              </p:cNvPicPr>
              <p:nvPr/>
            </p:nvPicPr>
            <p:blipFill>
              <a:blip r:embed="rId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6" name="Picture 668"/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58"/>
                <a:ext cx="4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7" name="Picture 669"/>
              <p:cNvPicPr>
                <a:picLocks noChangeAspect="1" noChangeArrowheads="1"/>
              </p:cNvPicPr>
              <p:nvPr/>
            </p:nvPicPr>
            <p:blipFill>
              <a:blip r:embed="rId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3" y="3458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8" name="Picture 670"/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9" name="Picture 671"/>
              <p:cNvPicPr>
                <a:picLocks noChangeAspect="1" noChangeArrowheads="1"/>
              </p:cNvPicPr>
              <p:nvPr/>
            </p:nvPicPr>
            <p:blipFill>
              <a:blip r:embed="rId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0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0" name="Picture 672"/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" y="3460"/>
                <a:ext cx="8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1" name="Picture 673"/>
              <p:cNvPicPr>
                <a:picLocks noChangeAspect="1" noChangeArrowheads="1"/>
              </p:cNvPicPr>
              <p:nvPr/>
            </p:nvPicPr>
            <p:blipFill>
              <a:blip r:embed="rId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2" name="Picture 674"/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2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3" name="Picture 675"/>
              <p:cNvPicPr>
                <a:picLocks noChangeAspect="1" noChangeArrowheads="1"/>
              </p:cNvPicPr>
              <p:nvPr/>
            </p:nvPicPr>
            <p:blipFill>
              <a:blip r:embed="rId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7" y="3462"/>
                <a:ext cx="7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4" name="Picture 676"/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5" name="Picture 677"/>
              <p:cNvPicPr>
                <a:picLocks noChangeAspect="1" noChangeArrowheads="1"/>
              </p:cNvPicPr>
              <p:nvPr/>
            </p:nvPicPr>
            <p:blipFill>
              <a:blip r:embed="rId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3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6" name="Picture 678"/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2" y="3463"/>
                <a:ext cx="6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7" name="Picture 679"/>
              <p:cNvPicPr>
                <a:picLocks noChangeAspect="1" noChangeArrowheads="1"/>
              </p:cNvPicPr>
              <p:nvPr/>
            </p:nvPicPr>
            <p:blipFill>
              <a:blip r:embed="rId1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8" name="Picture 680"/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5"/>
                <a:ext cx="5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9" name="Picture 681"/>
              <p:cNvPicPr>
                <a:picLocks noChangeAspect="1" noChangeArrowheads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5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0" name="Picture 682"/>
              <p:cNvPicPr>
                <a:picLocks noChangeAspect="1" noChangeArrowheads="1"/>
              </p:cNvPicPr>
              <p:nvPr/>
            </p:nvPicPr>
            <p:blipFill>
              <a:blip r:embed="rId1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1" name="Picture 683"/>
              <p:cNvPicPr>
                <a:picLocks noChangeAspect="1" noChangeArrowheads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2" name="Picture 684"/>
              <p:cNvPicPr>
                <a:picLocks noChangeAspect="1" noChangeArrowheads="1"/>
              </p:cNvPicPr>
              <p:nvPr/>
            </p:nvPicPr>
            <p:blipFill>
              <a:blip r:embed="rId1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3" name="Picture 685"/>
              <p:cNvPicPr>
                <a:picLocks noChangeAspect="1" noChangeArrowheads="1"/>
              </p:cNvPicPr>
              <p:nvPr/>
            </p:nvPicPr>
            <p:blipFill>
              <a:blip r:embed="rId1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4" name="Picture 686"/>
              <p:cNvPicPr>
                <a:picLocks noChangeAspect="1" noChangeArrowheads="1"/>
              </p:cNvPicPr>
              <p:nvPr/>
            </p:nvPicPr>
            <p:blipFill>
              <a:blip r:embed="rId1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8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5" name="Picture 687"/>
              <p:cNvPicPr>
                <a:picLocks noChangeAspect="1" noChangeArrowheads="1"/>
              </p:cNvPicPr>
              <p:nvPr/>
            </p:nvPicPr>
            <p:blipFill>
              <a:blip r:embed="rId1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" y="3468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6" name="Picture 688"/>
              <p:cNvPicPr>
                <a:picLocks noChangeAspect="1" noChangeArrowheads="1"/>
              </p:cNvPicPr>
              <p:nvPr/>
            </p:nvPicPr>
            <p:blipFill>
              <a:blip r:embed="rId1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0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7" name="Picture 689"/>
              <p:cNvPicPr>
                <a:picLocks noChangeAspect="1" noChangeArrowheads="1"/>
              </p:cNvPicPr>
              <p:nvPr/>
            </p:nvPicPr>
            <p:blipFill>
              <a:blip r:embed="rId1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0"/>
                <a:ext cx="5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8" name="Picture 690"/>
              <p:cNvPicPr>
                <a:picLocks noChangeAspect="1" noChangeArrowheads="1"/>
              </p:cNvPicPr>
              <p:nvPr/>
            </p:nvPicPr>
            <p:blipFill>
              <a:blip r:embed="rId1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0" y="3470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9" name="Picture 691"/>
              <p:cNvPicPr>
                <a:picLocks noChangeAspect="1" noChangeArrowheads="1"/>
              </p:cNvPicPr>
              <p:nvPr/>
            </p:nvPicPr>
            <p:blipFill>
              <a:blip r:embed="rId1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0" name="Picture 692"/>
              <p:cNvPicPr>
                <a:picLocks noChangeAspect="1" noChangeArrowheads="1"/>
              </p:cNvPicPr>
              <p:nvPr/>
            </p:nvPicPr>
            <p:blipFill>
              <a:blip r:embed="rId1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1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1" name="Picture 693"/>
              <p:cNvPicPr>
                <a:picLocks noChangeAspect="1" noChangeArrowheads="1"/>
              </p:cNvPicPr>
              <p:nvPr/>
            </p:nvPicPr>
            <p:blipFill>
              <a:blip r:embed="rId1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3471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2" name="Picture 694"/>
              <p:cNvPicPr>
                <a:picLocks noChangeAspect="1" noChangeArrowheads="1"/>
              </p:cNvPicPr>
              <p:nvPr/>
            </p:nvPicPr>
            <p:blipFill>
              <a:blip r:embed="rId1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3" name="Picture 695"/>
              <p:cNvPicPr>
                <a:picLocks noChangeAspect="1" noChangeArrowheads="1"/>
              </p:cNvPicPr>
              <p:nvPr/>
            </p:nvPicPr>
            <p:blipFill>
              <a:blip r:embed="rId1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3"/>
                <a:ext cx="5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4" name="Picture 696"/>
              <p:cNvPicPr>
                <a:picLocks noChangeAspect="1" noChangeArrowheads="1"/>
              </p:cNvPicPr>
              <p:nvPr/>
            </p:nvPicPr>
            <p:blipFill>
              <a:blip r:embed="rId1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" y="3473"/>
                <a:ext cx="4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5" name="Picture 697"/>
              <p:cNvPicPr>
                <a:picLocks noChangeAspect="1" noChangeArrowheads="1"/>
              </p:cNvPicPr>
              <p:nvPr/>
            </p:nvPicPr>
            <p:blipFill>
              <a:blip r:embed="rId1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5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6" name="Picture 698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5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7" name="Picture 699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7" y="3475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8" name="Picture 700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6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9" name="Picture 701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0" name="Picture 702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76"/>
                <a:ext cx="2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1" name="Picture 703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8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2" name="Picture 704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8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3" name="Picture 705"/>
              <p:cNvPicPr>
                <a:picLocks noChangeAspect="1" noChangeArrowheads="1"/>
              </p:cNvPicPr>
              <p:nvPr/>
            </p:nvPicPr>
            <p:blipFill>
              <a:blip r:embed="rId1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78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4" name="Picture 706"/>
              <p:cNvPicPr>
                <a:picLocks noChangeAspect="1" noChangeArrowheads="1"/>
              </p:cNvPicPr>
              <p:nvPr/>
            </p:nvPicPr>
            <p:blipFill>
              <a:blip r:embed="rId1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9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5" name="Picture 707"/>
              <p:cNvPicPr>
                <a:picLocks noChangeAspect="1" noChangeArrowheads="1"/>
              </p:cNvPicPr>
              <p:nvPr/>
            </p:nvPicPr>
            <p:blipFill>
              <a:blip r:embed="rId1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9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6" name="Picture 708"/>
              <p:cNvPicPr>
                <a:picLocks noChangeAspect="1" noChangeArrowheads="1"/>
              </p:cNvPicPr>
              <p:nvPr/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79"/>
                <a:ext cx="2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7" name="Picture 709"/>
              <p:cNvPicPr>
                <a:picLocks noChangeAspect="1" noChangeArrowheads="1"/>
              </p:cNvPicPr>
              <p:nvPr/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81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8" name="Picture 710"/>
              <p:cNvPicPr>
                <a:picLocks noChangeAspect="1" noChangeArrowheads="1"/>
              </p:cNvPicPr>
              <p:nvPr/>
            </p:nvPicPr>
            <p:blipFill>
              <a:blip r:embed="rId1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1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9" name="Picture 711"/>
              <p:cNvPicPr>
                <a:picLocks noChangeAspect="1" noChangeArrowheads="1"/>
              </p:cNvPicPr>
              <p:nvPr/>
            </p:nvPicPr>
            <p:blipFill>
              <a:blip r:embed="rId1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1"/>
                <a:ext cx="1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0" name="Picture 712"/>
              <p:cNvPicPr>
                <a:picLocks noChangeAspect="1" noChangeArrowheads="1"/>
              </p:cNvPicPr>
              <p:nvPr/>
            </p:nvPicPr>
            <p:blipFill>
              <a:blip r:embed="rId1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1" name="Picture 713"/>
              <p:cNvPicPr>
                <a:picLocks noChangeAspect="1" noChangeArrowheads="1"/>
              </p:cNvPicPr>
              <p:nvPr/>
            </p:nvPicPr>
            <p:blipFill>
              <a:blip r:embed="rId1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3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2" name="Picture 714"/>
              <p:cNvPicPr>
                <a:picLocks noChangeAspect="1" noChangeArrowheads="1"/>
              </p:cNvPicPr>
              <p:nvPr/>
            </p:nvPicPr>
            <p:blipFill>
              <a:blip r:embed="rId1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3" name="Picture 715"/>
              <p:cNvPicPr>
                <a:picLocks noChangeAspect="1" noChangeArrowheads="1"/>
              </p:cNvPicPr>
              <p:nvPr/>
            </p:nvPicPr>
            <p:blipFill>
              <a:blip r:embed="rId1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4" name="Picture 716"/>
              <p:cNvPicPr>
                <a:picLocks noChangeAspect="1" noChangeArrowheads="1"/>
              </p:cNvPicPr>
              <p:nvPr/>
            </p:nvPicPr>
            <p:blipFill>
              <a:blip r:embed="rId1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4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5" name="Picture 717"/>
              <p:cNvPicPr>
                <a:picLocks noChangeAspect="1" noChangeArrowheads="1"/>
              </p:cNvPicPr>
              <p:nvPr/>
            </p:nvPicPr>
            <p:blipFill>
              <a:blip r:embed="rId1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84"/>
                <a:ext cx="1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6" name="Picture 718"/>
              <p:cNvPicPr>
                <a:picLocks noChangeAspect="1" noChangeArrowheads="1"/>
              </p:cNvPicPr>
              <p:nvPr/>
            </p:nvPicPr>
            <p:blipFill>
              <a:blip r:embed="rId1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7" name="Picture 719"/>
              <p:cNvPicPr>
                <a:picLocks noChangeAspect="1" noChangeArrowheads="1"/>
              </p:cNvPicPr>
              <p:nvPr/>
            </p:nvPicPr>
            <p:blipFill>
              <a:blip r:embed="rId1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6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8" name="Picture 720"/>
              <p:cNvPicPr>
                <a:picLocks noChangeAspect="1" noChangeArrowheads="1"/>
              </p:cNvPicPr>
              <p:nvPr/>
            </p:nvPicPr>
            <p:blipFill>
              <a:blip r:embed="rId1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9" name="Picture 721"/>
              <p:cNvPicPr>
                <a:picLocks noChangeAspect="1" noChangeArrowheads="1"/>
              </p:cNvPicPr>
              <p:nvPr/>
            </p:nvPicPr>
            <p:blipFill>
              <a:blip r:embed="rId1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7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0" name="Picture 722"/>
              <p:cNvPicPr>
                <a:picLocks noChangeAspect="1" noChangeArrowheads="1"/>
              </p:cNvPicPr>
              <p:nvPr/>
            </p:nvPicPr>
            <p:blipFill>
              <a:blip r:embed="rId1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9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1" name="Picture 723"/>
              <p:cNvPicPr>
                <a:picLocks noChangeAspect="1" noChangeArrowheads="1"/>
              </p:cNvPicPr>
              <p:nvPr/>
            </p:nvPicPr>
            <p:blipFill>
              <a:blip r:embed="rId1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89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2" name="Picture 724"/>
              <p:cNvPicPr>
                <a:picLocks noChangeAspect="1" noChangeArrowheads="1"/>
              </p:cNvPicPr>
              <p:nvPr/>
            </p:nvPicPr>
            <p:blipFill>
              <a:blip r:embed="rId1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1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3" name="Picture 725"/>
              <p:cNvPicPr>
                <a:picLocks noChangeAspect="1" noChangeArrowheads="1"/>
              </p:cNvPicPr>
              <p:nvPr/>
            </p:nvPicPr>
            <p:blipFill>
              <a:blip r:embed="rId1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1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4" name="Picture 726"/>
              <p:cNvPicPr>
                <a:picLocks noChangeAspect="1" noChangeArrowheads="1"/>
              </p:cNvPicPr>
              <p:nvPr/>
            </p:nvPicPr>
            <p:blipFill>
              <a:blip r:embed="rId1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2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5" name="Picture 727"/>
              <p:cNvPicPr>
                <a:picLocks noChangeAspect="1" noChangeArrowheads="1"/>
              </p:cNvPicPr>
              <p:nvPr/>
            </p:nvPicPr>
            <p:blipFill>
              <a:blip r:embed="rId1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2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6" name="Picture 728"/>
              <p:cNvPicPr>
                <a:picLocks noChangeAspect="1" noChangeArrowheads="1"/>
              </p:cNvPicPr>
              <p:nvPr/>
            </p:nvPicPr>
            <p:blipFill>
              <a:blip r:embed="rId1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7" name="Picture 729"/>
              <p:cNvPicPr>
                <a:picLocks noChangeAspect="1" noChangeArrowheads="1"/>
              </p:cNvPicPr>
              <p:nvPr/>
            </p:nvPicPr>
            <p:blipFill>
              <a:blip r:embed="rId1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4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8" name="Picture 730"/>
              <p:cNvPicPr>
                <a:picLocks noChangeAspect="1" noChangeArrowheads="1"/>
              </p:cNvPicPr>
              <p:nvPr/>
            </p:nvPicPr>
            <p:blipFill>
              <a:blip r:embed="rId1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9" name="Picture 731"/>
              <p:cNvPicPr>
                <a:picLocks noChangeAspect="1" noChangeArrowheads="1"/>
              </p:cNvPicPr>
              <p:nvPr/>
            </p:nvPicPr>
            <p:blipFill>
              <a:blip r:embed="rId1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6"/>
                <a:ext cx="5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0" name="Picture 732"/>
              <p:cNvPicPr>
                <a:picLocks noChangeAspect="1" noChangeArrowheads="1"/>
              </p:cNvPicPr>
              <p:nvPr/>
            </p:nvPicPr>
            <p:blipFill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1" name="Picture 733"/>
              <p:cNvPicPr>
                <a:picLocks noChangeAspect="1" noChangeArrowheads="1"/>
              </p:cNvPicPr>
              <p:nvPr/>
            </p:nvPicPr>
            <p:blipFill>
              <a:blip r:embed="rId1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7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2" name="Picture 734"/>
              <p:cNvPicPr>
                <a:picLocks noChangeAspect="1" noChangeArrowheads="1"/>
              </p:cNvPicPr>
              <p:nvPr/>
            </p:nvPicPr>
            <p:blipFill>
              <a:blip r:embed="rId1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499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3" name="Picture 735"/>
              <p:cNvPicPr>
                <a:picLocks noChangeAspect="1" noChangeArrowheads="1"/>
              </p:cNvPicPr>
              <p:nvPr/>
            </p:nvPicPr>
            <p:blipFill>
              <a:blip r:embed="rId1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9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4" name="Picture 736"/>
              <p:cNvPicPr>
                <a:picLocks noChangeAspect="1" noChangeArrowheads="1"/>
              </p:cNvPicPr>
              <p:nvPr/>
            </p:nvPicPr>
            <p:blipFill>
              <a:blip r:embed="rId1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0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5" name="Picture 737"/>
              <p:cNvPicPr>
                <a:picLocks noChangeAspect="1" noChangeArrowheads="1"/>
              </p:cNvPicPr>
              <p:nvPr/>
            </p:nvPicPr>
            <p:blipFill>
              <a:blip r:embed="rId1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0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" name="Picture 738"/>
              <p:cNvPicPr>
                <a:picLocks noChangeAspect="1" noChangeArrowheads="1"/>
              </p:cNvPicPr>
              <p:nvPr/>
            </p:nvPicPr>
            <p:blipFill>
              <a:blip r:embed="rId1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2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" name="Picture 739"/>
              <p:cNvPicPr>
                <a:picLocks noChangeAspect="1" noChangeArrowheads="1"/>
              </p:cNvPicPr>
              <p:nvPr/>
            </p:nvPicPr>
            <p:blipFill>
              <a:blip r:embed="rId1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2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" name="Picture 740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4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" name="Picture 741"/>
              <p:cNvPicPr>
                <a:picLocks noChangeAspect="1" noChangeArrowheads="1"/>
              </p:cNvPicPr>
              <p:nvPr/>
            </p:nvPicPr>
            <p:blipFill>
              <a:blip r:embed="rId1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4"/>
                <a:ext cx="6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0" name="Picture 742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5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1" name="Picture 743"/>
              <p:cNvPicPr>
                <a:picLocks noChangeAspect="1" noChangeArrowheads="1"/>
              </p:cNvPicPr>
              <p:nvPr/>
            </p:nvPicPr>
            <p:blipFill>
              <a:blip r:embed="rId1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5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" name="Picture 744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" name="Picture 745"/>
              <p:cNvPicPr>
                <a:picLocks noChangeAspect="1" noChangeArrowheads="1"/>
              </p:cNvPicPr>
              <p:nvPr/>
            </p:nvPicPr>
            <p:blipFill>
              <a:blip r:embed="rId1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507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" name="Picture 746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0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" name="Picture 747"/>
              <p:cNvPicPr>
                <a:picLocks noChangeAspect="1" noChangeArrowheads="1"/>
              </p:cNvPicPr>
              <p:nvPr/>
            </p:nvPicPr>
            <p:blipFill>
              <a:blip r:embed="rId1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09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" name="Picture 748"/>
              <p:cNvPicPr>
                <a:picLocks noChangeAspect="1" noChangeArrowheads="1"/>
              </p:cNvPicPr>
              <p:nvPr/>
            </p:nvPicPr>
            <p:blipFill>
              <a:blip r:embed="rId1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" name="Picture 749"/>
              <p:cNvPicPr>
                <a:picLocks noChangeAspect="1" noChangeArrowheads="1"/>
              </p:cNvPicPr>
              <p:nvPr/>
            </p:nvPicPr>
            <p:blipFill>
              <a:blip r:embed="rId1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10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" name="Picture 750"/>
              <p:cNvPicPr>
                <a:picLocks noChangeAspect="1" noChangeArrowheads="1"/>
              </p:cNvPicPr>
              <p:nvPr/>
            </p:nvPicPr>
            <p:blipFill>
              <a:blip r:embed="rId1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" name="Picture 751"/>
              <p:cNvPicPr>
                <a:picLocks noChangeAspect="1" noChangeArrowheads="1"/>
              </p:cNvPicPr>
              <p:nvPr/>
            </p:nvPicPr>
            <p:blipFill>
              <a:blip r:embed="rId1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" name="Picture 752"/>
              <p:cNvPicPr>
                <a:picLocks noChangeAspect="1" noChangeArrowheads="1"/>
              </p:cNvPicPr>
              <p:nvPr/>
            </p:nvPicPr>
            <p:blipFill>
              <a:blip r:embed="rId1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3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" name="Picture 753"/>
              <p:cNvPicPr>
                <a:picLocks noChangeAspect="1" noChangeArrowheads="1"/>
              </p:cNvPicPr>
              <p:nvPr/>
            </p:nvPicPr>
            <p:blipFill>
              <a:blip r:embed="rId1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3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" name="Picture 754"/>
              <p:cNvPicPr>
                <a:picLocks noChangeAspect="1" noChangeArrowheads="1"/>
              </p:cNvPicPr>
              <p:nvPr/>
            </p:nvPicPr>
            <p:blipFill>
              <a:blip r:embed="rId1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3" name="Picture 755"/>
              <p:cNvPicPr>
                <a:picLocks noChangeAspect="1" noChangeArrowheads="1"/>
              </p:cNvPicPr>
              <p:nvPr/>
            </p:nvPicPr>
            <p:blipFill>
              <a:blip r:embed="rId1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5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4" name="Picture 756"/>
              <p:cNvPicPr>
                <a:picLocks noChangeAspect="1" noChangeArrowheads="1"/>
              </p:cNvPicPr>
              <p:nvPr/>
            </p:nvPicPr>
            <p:blipFill>
              <a:blip r:embed="rId1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5" name="Picture 757"/>
              <p:cNvPicPr>
                <a:picLocks noChangeAspect="1" noChangeArrowheads="1"/>
              </p:cNvPicPr>
              <p:nvPr/>
            </p:nvPicPr>
            <p:blipFill>
              <a:blip r:embed="rId1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7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6" name="Picture 758"/>
              <p:cNvPicPr>
                <a:picLocks noChangeAspect="1" noChangeArrowheads="1"/>
              </p:cNvPicPr>
              <p:nvPr/>
            </p:nvPicPr>
            <p:blipFill>
              <a:blip r:embed="rId1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7" name="Picture 759"/>
              <p:cNvPicPr>
                <a:picLocks noChangeAspect="1" noChangeArrowheads="1"/>
              </p:cNvPicPr>
              <p:nvPr/>
            </p:nvPicPr>
            <p:blipFill>
              <a:blip r:embed="rId1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18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8" name="Picture 760"/>
              <p:cNvPicPr>
                <a:picLocks noChangeAspect="1" noChangeArrowheads="1"/>
              </p:cNvPicPr>
              <p:nvPr/>
            </p:nvPicPr>
            <p:blipFill>
              <a:blip r:embed="rId1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9" name="Picture 761"/>
              <p:cNvPicPr>
                <a:picLocks noChangeAspect="1" noChangeArrowheads="1"/>
              </p:cNvPicPr>
              <p:nvPr/>
            </p:nvPicPr>
            <p:blipFill>
              <a:blip r:embed="rId1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0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0" name="Picture 762"/>
              <p:cNvPicPr>
                <a:picLocks noChangeAspect="1" noChangeArrowheads="1"/>
              </p:cNvPicPr>
              <p:nvPr/>
            </p:nvPicPr>
            <p:blipFill>
              <a:blip r:embed="rId1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1" name="Picture 763"/>
              <p:cNvPicPr>
                <a:picLocks noChangeAspect="1" noChangeArrowheads="1"/>
              </p:cNvPicPr>
              <p:nvPr/>
            </p:nvPicPr>
            <p:blipFill>
              <a:blip r:embed="rId1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2" name="Picture 764"/>
              <p:cNvPicPr>
                <a:picLocks noChangeAspect="1" noChangeArrowheads="1"/>
              </p:cNvPicPr>
              <p:nvPr/>
            </p:nvPicPr>
            <p:blipFill>
              <a:blip r:embed="rId1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3" name="Picture 765"/>
              <p:cNvPicPr>
                <a:picLocks noChangeAspect="1" noChangeArrowheads="1"/>
              </p:cNvPicPr>
              <p:nvPr/>
            </p:nvPicPr>
            <p:blipFill>
              <a:blip r:embed="rId1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3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4" name="Picture 766"/>
              <p:cNvPicPr>
                <a:picLocks noChangeAspect="1" noChangeArrowheads="1"/>
              </p:cNvPicPr>
              <p:nvPr/>
            </p:nvPicPr>
            <p:blipFill>
              <a:blip r:embed="rId1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5" name="Picture 767"/>
              <p:cNvPicPr>
                <a:picLocks noChangeAspect="1" noChangeArrowheads="1"/>
              </p:cNvPicPr>
              <p:nvPr/>
            </p:nvPicPr>
            <p:blipFill>
              <a:blip r:embed="rId1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5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6" name="Picture 768"/>
              <p:cNvPicPr>
                <a:picLocks noChangeAspect="1" noChangeArrowheads="1"/>
              </p:cNvPicPr>
              <p:nvPr/>
            </p:nvPicPr>
            <p:blipFill>
              <a:blip r:embed="rId1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7" name="Picture 769"/>
              <p:cNvPicPr>
                <a:picLocks noChangeAspect="1" noChangeArrowheads="1"/>
              </p:cNvPicPr>
              <p:nvPr/>
            </p:nvPicPr>
            <p:blipFill>
              <a:blip r:embed="rId1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8" name="Picture 770"/>
              <p:cNvPicPr>
                <a:picLocks noChangeAspect="1" noChangeArrowheads="1"/>
              </p:cNvPicPr>
              <p:nvPr/>
            </p:nvPicPr>
            <p:blipFill>
              <a:blip r:embed="rId1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528"/>
                <a:ext cx="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9" name="Picture 771"/>
              <p:cNvPicPr>
                <a:picLocks noChangeAspect="1" noChangeArrowheads="1"/>
              </p:cNvPicPr>
              <p:nvPr/>
            </p:nvPicPr>
            <p:blipFill>
              <a:blip r:embed="rId1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8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0" name="Picture 772"/>
              <p:cNvPicPr>
                <a:picLocks noChangeAspect="1" noChangeArrowheads="1"/>
              </p:cNvPicPr>
              <p:nvPr/>
            </p:nvPicPr>
            <p:blipFill>
              <a:blip r:embed="rId1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8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1" name="Picture 773"/>
              <p:cNvPicPr>
                <a:picLocks noChangeAspect="1" noChangeArrowheads="1"/>
              </p:cNvPicPr>
              <p:nvPr/>
            </p:nvPicPr>
            <p:blipFill>
              <a:blip r:embed="rId1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530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2" name="Picture 774"/>
              <p:cNvPicPr>
                <a:picLocks noChangeAspect="1" noChangeArrowheads="1"/>
              </p:cNvPicPr>
              <p:nvPr/>
            </p:nvPicPr>
            <p:blipFill>
              <a:blip r:embed="rId1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3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3" name="Picture 775"/>
              <p:cNvPicPr>
                <a:picLocks noChangeAspect="1" noChangeArrowheads="1"/>
              </p:cNvPicPr>
              <p:nvPr/>
            </p:nvPicPr>
            <p:blipFill>
              <a:blip r:embed="rId1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0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4" name="Picture 776"/>
              <p:cNvPicPr>
                <a:picLocks noChangeAspect="1" noChangeArrowheads="1"/>
              </p:cNvPicPr>
              <p:nvPr/>
            </p:nvPicPr>
            <p:blipFill>
              <a:blip r:embed="rId1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531"/>
                <a:ext cx="1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5" name="Picture 777"/>
              <p:cNvPicPr>
                <a:picLocks noChangeAspect="1" noChangeArrowheads="1"/>
              </p:cNvPicPr>
              <p:nvPr/>
            </p:nvPicPr>
            <p:blipFill>
              <a:blip r:embed="rId1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6" name="Picture 778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1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7" name="Picture 779"/>
              <p:cNvPicPr>
                <a:picLocks noChangeAspect="1" noChangeArrowheads="1"/>
              </p:cNvPicPr>
              <p:nvPr/>
            </p:nvPicPr>
            <p:blipFill>
              <a:blip r:embed="rId2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533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8" name="Picture 78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9" name="Picture 78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3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12" name="Picture 782"/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4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3" name="Picture 783"/>
            <p:cNvPicPr>
              <a:picLocks noChangeAspect="1" noChangeArrowheads="1"/>
            </p:cNvPicPr>
            <p:nvPr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4" name="Picture 784"/>
            <p:cNvPicPr>
              <a:picLocks noChangeAspect="1" noChangeArrowheads="1"/>
            </p:cNvPicPr>
            <p:nvPr/>
          </p:nvPicPr>
          <p:blipFill>
            <a:blip r:embed="rId2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5" name="Picture 785"/>
            <p:cNvPicPr>
              <a:picLocks noChangeAspect="1" noChangeArrowheads="1"/>
            </p:cNvPicPr>
            <p:nvPr/>
          </p:nvPicPr>
          <p:blipFill>
            <a:blip r:embed="rId2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6"/>
              <a:ext cx="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6" name="Picture 786"/>
            <p:cNvPicPr>
              <a:picLocks noChangeAspect="1" noChangeArrowheads="1"/>
            </p:cNvPicPr>
            <p:nvPr/>
          </p:nvPicPr>
          <p:blipFill>
            <a:blip r:embed="rId2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6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7" name="Picture 787"/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6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8" name="Picture 788"/>
            <p:cNvPicPr>
              <a:picLocks noChangeAspect="1" noChangeArrowheads="1"/>
            </p:cNvPicPr>
            <p:nvPr/>
          </p:nvPicPr>
          <p:blipFill>
            <a:blip r:embed="rId2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8"/>
              <a:ext cx="2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9" name="Picture 789"/>
            <p:cNvPicPr>
              <a:picLocks noChangeAspect="1" noChangeArrowheads="1"/>
            </p:cNvPicPr>
            <p:nvPr/>
          </p:nvPicPr>
          <p:blipFill>
            <a:blip r:embed="rId2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8"/>
              <a:ext cx="1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0" name="Picture 790"/>
            <p:cNvPicPr>
              <a:picLocks noChangeAspect="1" noChangeArrowheads="1"/>
            </p:cNvPicPr>
            <p:nvPr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8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1" name="Picture 791"/>
            <p:cNvPicPr>
              <a:picLocks noChangeAspect="1" noChangeArrowheads="1"/>
            </p:cNvPicPr>
            <p:nvPr/>
          </p:nvPicPr>
          <p:blipFill>
            <a:blip r:embed="rId2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39"/>
              <a:ext cx="2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2" name="Picture 792"/>
            <p:cNvPicPr>
              <a:picLocks noChangeAspect="1" noChangeArrowheads="1"/>
            </p:cNvPicPr>
            <p:nvPr/>
          </p:nvPicPr>
          <p:blipFill>
            <a:blip r:embed="rId2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39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3" name="Picture 793"/>
            <p:cNvPicPr>
              <a:picLocks noChangeAspect="1" noChangeArrowheads="1"/>
            </p:cNvPicPr>
            <p:nvPr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4" name="Picture 794"/>
            <p:cNvPicPr>
              <a:picLocks noChangeAspect="1" noChangeArrowheads="1"/>
            </p:cNvPicPr>
            <p:nvPr/>
          </p:nvPicPr>
          <p:blipFill>
            <a:blip r:embed="rId2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1"/>
              <a:ext cx="2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5" name="Picture 795"/>
            <p:cNvPicPr>
              <a:picLocks noChangeAspect="1" noChangeArrowheads="1"/>
            </p:cNvPicPr>
            <p:nvPr/>
          </p:nvPicPr>
          <p:blipFill>
            <a:blip r:embed="rId2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1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6" name="Picture 796"/>
            <p:cNvPicPr>
              <a:picLocks noChangeAspect="1" noChangeArrowheads="1"/>
            </p:cNvPicPr>
            <p:nvPr/>
          </p:nvPicPr>
          <p:blipFill>
            <a:blip r:embed="rId2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1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7" name="Picture 797"/>
            <p:cNvPicPr>
              <a:picLocks noChangeAspect="1" noChangeArrowheads="1"/>
            </p:cNvPicPr>
            <p:nvPr/>
          </p:nvPicPr>
          <p:blipFill>
            <a:blip r:embed="rId2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3"/>
              <a:ext cx="2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8" name="Picture 798"/>
            <p:cNvPicPr>
              <a:picLocks noChangeAspect="1" noChangeArrowheads="1"/>
            </p:cNvPicPr>
            <p:nvPr/>
          </p:nvPicPr>
          <p:blipFill>
            <a:blip r:embed="rId2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3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9" name="Picture 799"/>
            <p:cNvPicPr>
              <a:picLocks noChangeAspect="1" noChangeArrowheads="1"/>
            </p:cNvPicPr>
            <p:nvPr/>
          </p:nvPicPr>
          <p:blipFill>
            <a:blip r:embed="rId2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3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0" name="Picture 800"/>
            <p:cNvPicPr>
              <a:picLocks noChangeAspect="1" noChangeArrowheads="1"/>
            </p:cNvPicPr>
            <p:nvPr/>
          </p:nvPicPr>
          <p:blipFill>
            <a:blip r:embed="rId2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4"/>
              <a:ext cx="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1" name="Picture 801"/>
            <p:cNvPicPr>
              <a:picLocks noChangeAspect="1" noChangeArrowheads="1"/>
            </p:cNvPicPr>
            <p:nvPr/>
          </p:nvPicPr>
          <p:blipFill>
            <a:blip r:embed="rId2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54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2" name="Picture 802"/>
            <p:cNvPicPr>
              <a:picLocks noChangeAspect="1" noChangeArrowheads="1"/>
            </p:cNvPicPr>
            <p:nvPr/>
          </p:nvPicPr>
          <p:blipFill>
            <a:blip r:embed="rId2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4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3" name="Picture 803"/>
            <p:cNvPicPr>
              <a:picLocks noChangeAspect="1" noChangeArrowheads="1"/>
            </p:cNvPicPr>
            <p:nvPr/>
          </p:nvPicPr>
          <p:blipFill>
            <a:blip r:embed="rId2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6"/>
              <a:ext cx="5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4" name="Picture 804"/>
            <p:cNvPicPr>
              <a:picLocks noChangeAspect="1" noChangeArrowheads="1"/>
            </p:cNvPicPr>
            <p:nvPr/>
          </p:nvPicPr>
          <p:blipFill>
            <a:blip r:embed="rId2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5" name="Picture 805"/>
            <p:cNvPicPr>
              <a:picLocks noChangeAspect="1" noChangeArrowheads="1"/>
            </p:cNvPicPr>
            <p:nvPr/>
          </p:nvPicPr>
          <p:blipFill>
            <a:blip r:embed="rId2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7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6" name="Picture 806"/>
            <p:cNvPicPr>
              <a:picLocks noChangeAspect="1" noChangeArrowheads="1"/>
            </p:cNvPicPr>
            <p:nvPr/>
          </p:nvPicPr>
          <p:blipFill>
            <a:blip r:embed="rId2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7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7" name="Picture 807"/>
            <p:cNvPicPr>
              <a:picLocks noChangeAspect="1" noChangeArrowheads="1"/>
            </p:cNvPicPr>
            <p:nvPr/>
          </p:nvPicPr>
          <p:blipFill>
            <a:blip r:embed="rId2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9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8" name="Picture 808"/>
            <p:cNvPicPr>
              <a:picLocks noChangeAspect="1" noChangeArrowheads="1"/>
            </p:cNvPicPr>
            <p:nvPr/>
          </p:nvPicPr>
          <p:blipFill>
            <a:blip r:embed="rId2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9" name="Picture 809"/>
            <p:cNvPicPr>
              <a:picLocks noChangeAspect="1" noChangeArrowheads="1"/>
            </p:cNvPicPr>
            <p:nvPr/>
          </p:nvPicPr>
          <p:blipFill>
            <a:blip r:embed="rId2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1"/>
              <a:ext cx="5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0" name="Picture 810"/>
            <p:cNvPicPr>
              <a:picLocks noChangeAspect="1" noChangeArrowheads="1"/>
            </p:cNvPicPr>
            <p:nvPr/>
          </p:nvPicPr>
          <p:blipFill>
            <a:blip r:embed="rId2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1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1" name="Picture 811"/>
            <p:cNvPicPr>
              <a:picLocks noChangeAspect="1" noChangeArrowheads="1"/>
            </p:cNvPicPr>
            <p:nvPr/>
          </p:nvPicPr>
          <p:blipFill>
            <a:blip r:embed="rId2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2"/>
              <a:ext cx="5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2" name="Picture 812"/>
            <p:cNvPicPr>
              <a:picLocks noChangeAspect="1" noChangeArrowheads="1"/>
            </p:cNvPicPr>
            <p:nvPr/>
          </p:nvPicPr>
          <p:blipFill>
            <a:blip r:embed="rId2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2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3" name="Picture 813"/>
            <p:cNvPicPr>
              <a:picLocks noChangeAspect="1" noChangeArrowheads="1"/>
            </p:cNvPicPr>
            <p:nvPr/>
          </p:nvPicPr>
          <p:blipFill>
            <a:blip r:embed="rId2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4"/>
              <a:ext cx="5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4" name="Picture 814"/>
            <p:cNvPicPr>
              <a:picLocks noChangeAspect="1" noChangeArrowheads="1"/>
            </p:cNvPicPr>
            <p:nvPr/>
          </p:nvPicPr>
          <p:blipFill>
            <a:blip r:embed="rId2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5" name="Picture 815"/>
            <p:cNvPicPr>
              <a:picLocks noChangeAspect="1" noChangeArrowheads="1"/>
            </p:cNvPicPr>
            <p:nvPr/>
          </p:nvPicPr>
          <p:blipFill>
            <a:blip r:embed="rId2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6"/>
              <a:ext cx="5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6" name="Picture 816"/>
            <p:cNvPicPr>
              <a:picLocks noChangeAspect="1" noChangeArrowheads="1"/>
            </p:cNvPicPr>
            <p:nvPr/>
          </p:nvPicPr>
          <p:blipFill>
            <a:blip r:embed="rId2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7" name="Picture 817"/>
            <p:cNvPicPr>
              <a:picLocks noChangeAspect="1" noChangeArrowheads="1"/>
            </p:cNvPicPr>
            <p:nvPr/>
          </p:nvPicPr>
          <p:blipFill>
            <a:blip r:embed="rId2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7"/>
              <a:ext cx="5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" name="Picture 818"/>
            <p:cNvPicPr>
              <a:picLocks noChangeAspect="1" noChangeArrowheads="1"/>
            </p:cNvPicPr>
            <p:nvPr/>
          </p:nvPicPr>
          <p:blipFill>
            <a:blip r:embed="rId2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7"/>
              <a:ext cx="6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" name="Picture 819"/>
            <p:cNvPicPr>
              <a:picLocks noChangeAspect="1" noChangeArrowheads="1"/>
            </p:cNvPicPr>
            <p:nvPr/>
          </p:nvPicPr>
          <p:blipFill>
            <a:blip r:embed="rId2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9"/>
              <a:ext cx="5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820"/>
            <p:cNvPicPr>
              <a:picLocks noChangeAspect="1" noChangeArrowheads="1"/>
            </p:cNvPicPr>
            <p:nvPr/>
          </p:nvPicPr>
          <p:blipFill>
            <a:blip r:embed="rId2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59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821"/>
            <p:cNvPicPr>
              <a:picLocks noChangeAspect="1" noChangeArrowheads="1"/>
            </p:cNvPicPr>
            <p:nvPr/>
          </p:nvPicPr>
          <p:blipFill>
            <a:blip r:embed="rId2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0"/>
              <a:ext cx="5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822"/>
            <p:cNvPicPr>
              <a:picLocks noChangeAspect="1" noChangeArrowheads="1"/>
            </p:cNvPicPr>
            <p:nvPr/>
          </p:nvPicPr>
          <p:blipFill>
            <a:blip r:embed="rId2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0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823"/>
            <p:cNvPicPr>
              <a:picLocks noChangeAspect="1" noChangeArrowheads="1"/>
            </p:cNvPicPr>
            <p:nvPr/>
          </p:nvPicPr>
          <p:blipFill>
            <a:blip r:embed="rId2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824"/>
            <p:cNvPicPr>
              <a:picLocks noChangeAspect="1" noChangeArrowheads="1"/>
            </p:cNvPicPr>
            <p:nvPr/>
          </p:nvPicPr>
          <p:blipFill>
            <a:blip r:embed="rId2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825"/>
            <p:cNvPicPr>
              <a:picLocks noChangeAspect="1" noChangeArrowheads="1"/>
            </p:cNvPicPr>
            <p:nvPr/>
          </p:nvPicPr>
          <p:blipFill>
            <a:blip r:embed="rId2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4"/>
              <a:ext cx="6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26"/>
            <p:cNvPicPr>
              <a:picLocks noChangeAspect="1" noChangeArrowheads="1"/>
            </p:cNvPicPr>
            <p:nvPr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4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827"/>
            <p:cNvPicPr>
              <a:picLocks noChangeAspect="1" noChangeArrowheads="1"/>
            </p:cNvPicPr>
            <p:nvPr/>
          </p:nvPicPr>
          <p:blipFill>
            <a:blip r:embed="rId2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5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828"/>
            <p:cNvPicPr>
              <a:picLocks noChangeAspect="1" noChangeArrowheads="1"/>
            </p:cNvPicPr>
            <p:nvPr/>
          </p:nvPicPr>
          <p:blipFill>
            <a:blip r:embed="rId2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5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829"/>
            <p:cNvPicPr>
              <a:picLocks noChangeAspect="1" noChangeArrowheads="1"/>
            </p:cNvPicPr>
            <p:nvPr/>
          </p:nvPicPr>
          <p:blipFill>
            <a:blip r:embed="rId2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7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830"/>
            <p:cNvPicPr>
              <a:picLocks noChangeAspect="1" noChangeArrowheads="1"/>
            </p:cNvPicPr>
            <p:nvPr/>
          </p:nvPicPr>
          <p:blipFill>
            <a:blip r:embed="rId2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7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831"/>
            <p:cNvPicPr>
              <a:picLocks noChangeAspect="1" noChangeArrowheads="1"/>
            </p:cNvPicPr>
            <p:nvPr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8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832"/>
            <p:cNvPicPr>
              <a:picLocks noChangeAspect="1" noChangeArrowheads="1"/>
            </p:cNvPicPr>
            <p:nvPr/>
          </p:nvPicPr>
          <p:blipFill>
            <a:blip r:embed="rId2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8"/>
              <a:ext cx="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833"/>
            <p:cNvPicPr>
              <a:picLocks noChangeAspect="1" noChangeArrowheads="1"/>
            </p:cNvPicPr>
            <p:nvPr/>
          </p:nvPicPr>
          <p:blipFill>
            <a:blip r:embed="rId2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0"/>
              <a:ext cx="6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834"/>
            <p:cNvPicPr>
              <a:picLocks noChangeAspect="1" noChangeArrowheads="1"/>
            </p:cNvPicPr>
            <p:nvPr/>
          </p:nvPicPr>
          <p:blipFill>
            <a:blip r:embed="rId2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0"/>
              <a:ext cx="7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835"/>
            <p:cNvPicPr>
              <a:picLocks noChangeAspect="1" noChangeArrowheads="1"/>
            </p:cNvPicPr>
            <p:nvPr/>
          </p:nvPicPr>
          <p:blipFill>
            <a:blip r:embed="rId2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2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836"/>
            <p:cNvPicPr>
              <a:picLocks noChangeAspect="1" noChangeArrowheads="1"/>
            </p:cNvPicPr>
            <p:nvPr/>
          </p:nvPicPr>
          <p:blipFill>
            <a:blip r:embed="rId2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2"/>
              <a:ext cx="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837"/>
            <p:cNvPicPr>
              <a:picLocks noChangeAspect="1" noChangeArrowheads="1"/>
            </p:cNvPicPr>
            <p:nvPr/>
          </p:nvPicPr>
          <p:blipFill>
            <a:blip r:embed="rId2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3"/>
              <a:ext cx="1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838"/>
            <p:cNvPicPr>
              <a:picLocks noChangeAspect="1" noChangeArrowheads="1"/>
            </p:cNvPicPr>
            <p:nvPr/>
          </p:nvPicPr>
          <p:blipFill>
            <a:blip r:embed="rId2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5"/>
              <a:ext cx="17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839"/>
            <p:cNvPicPr>
              <a:picLocks noChangeAspect="1" noChangeArrowheads="1"/>
            </p:cNvPicPr>
            <p:nvPr/>
          </p:nvPicPr>
          <p:blipFill>
            <a:blip r:embed="rId2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7"/>
              <a:ext cx="1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840"/>
            <p:cNvPicPr>
              <a:picLocks noChangeAspect="1" noChangeArrowheads="1"/>
            </p:cNvPicPr>
            <p:nvPr/>
          </p:nvPicPr>
          <p:blipFill>
            <a:blip r:embed="rId2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8"/>
              <a:ext cx="17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841"/>
            <p:cNvPicPr>
              <a:picLocks noChangeAspect="1" noChangeArrowheads="1"/>
            </p:cNvPicPr>
            <p:nvPr/>
          </p:nvPicPr>
          <p:blipFill>
            <a:blip r:embed="rId2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42"/>
            <p:cNvPicPr>
              <a:picLocks noChangeAspect="1" noChangeArrowheads="1"/>
            </p:cNvPicPr>
            <p:nvPr/>
          </p:nvPicPr>
          <p:blipFill>
            <a:blip r:embed="rId2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1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843"/>
            <p:cNvPicPr>
              <a:picLocks noChangeAspect="1" noChangeArrowheads="1"/>
            </p:cNvPicPr>
            <p:nvPr/>
          </p:nvPicPr>
          <p:blipFill>
            <a:blip r:embed="rId2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3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844"/>
            <p:cNvPicPr>
              <a:picLocks noChangeAspect="1" noChangeArrowheads="1"/>
            </p:cNvPicPr>
            <p:nvPr/>
          </p:nvPicPr>
          <p:blipFill>
            <a:blip r:embed="rId2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5"/>
              <a:ext cx="17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845"/>
            <p:cNvPicPr>
              <a:picLocks noChangeAspect="1" noChangeArrowheads="1"/>
            </p:cNvPicPr>
            <p:nvPr/>
          </p:nvPicPr>
          <p:blipFill>
            <a:blip r:embed="rId2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86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846"/>
            <p:cNvPicPr>
              <a:picLocks noChangeAspect="1" noChangeArrowheads="1"/>
            </p:cNvPicPr>
            <p:nvPr/>
          </p:nvPicPr>
          <p:blipFill>
            <a:blip r:embed="rId2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88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847"/>
            <p:cNvPicPr>
              <a:picLocks noChangeAspect="1" noChangeArrowheads="1"/>
            </p:cNvPicPr>
            <p:nvPr/>
          </p:nvPicPr>
          <p:blipFill>
            <a:blip r:embed="rId2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9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848"/>
            <p:cNvPicPr>
              <a:picLocks noChangeAspect="1" noChangeArrowheads="1"/>
            </p:cNvPicPr>
            <p:nvPr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1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849"/>
            <p:cNvPicPr>
              <a:picLocks noChangeAspect="1" noChangeArrowheads="1"/>
            </p:cNvPicPr>
            <p:nvPr/>
          </p:nvPicPr>
          <p:blipFill>
            <a:blip r:embed="rId2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91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850"/>
            <p:cNvPicPr>
              <a:picLocks noChangeAspect="1" noChangeArrowheads="1"/>
            </p:cNvPicPr>
            <p:nvPr/>
          </p:nvPicPr>
          <p:blipFill>
            <a:blip r:embed="rId2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3"/>
              <a:ext cx="2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851"/>
            <p:cNvPicPr>
              <a:picLocks noChangeAspect="1" noChangeArrowheads="1"/>
            </p:cNvPicPr>
            <p:nvPr/>
          </p:nvPicPr>
          <p:blipFill>
            <a:blip r:embed="rId2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93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852"/>
            <p:cNvPicPr>
              <a:picLocks noChangeAspect="1" noChangeArrowheads="1"/>
            </p:cNvPicPr>
            <p:nvPr/>
          </p:nvPicPr>
          <p:blipFill>
            <a:blip r:embed="rId2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94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853"/>
            <p:cNvPicPr>
              <a:picLocks noChangeAspect="1" noChangeArrowheads="1"/>
            </p:cNvPicPr>
            <p:nvPr/>
          </p:nvPicPr>
          <p:blipFill>
            <a:blip r:embed="rId2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594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4" name="Picture 854"/>
            <p:cNvPicPr>
              <a:picLocks noChangeAspect="1" noChangeArrowheads="1"/>
            </p:cNvPicPr>
            <p:nvPr/>
          </p:nvPicPr>
          <p:blipFill>
            <a:blip r:embed="rId2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6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5" name="Picture 855"/>
            <p:cNvPicPr>
              <a:picLocks noChangeAspect="1" noChangeArrowheads="1"/>
            </p:cNvPicPr>
            <p:nvPr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6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6" name="Picture 856"/>
            <p:cNvPicPr>
              <a:picLocks noChangeAspect="1" noChangeArrowheads="1"/>
            </p:cNvPicPr>
            <p:nvPr/>
          </p:nvPicPr>
          <p:blipFill>
            <a:blip r:embed="rId2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8"/>
              <a:ext cx="1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7" name="Picture 857"/>
            <p:cNvPicPr>
              <a:picLocks noChangeAspect="1" noChangeArrowheads="1"/>
            </p:cNvPicPr>
            <p:nvPr/>
          </p:nvPicPr>
          <p:blipFill>
            <a:blip r:embed="rId2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8" name="Picture 858"/>
            <p:cNvPicPr>
              <a:picLocks noChangeAspect="1" noChangeArrowheads="1"/>
            </p:cNvPicPr>
            <p:nvPr/>
          </p:nvPicPr>
          <p:blipFill>
            <a:blip r:embed="rId2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99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" name="Picture 859"/>
            <p:cNvPicPr>
              <a:picLocks noChangeAspect="1" noChangeArrowheads="1"/>
            </p:cNvPicPr>
            <p:nvPr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59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0" name="Picture 860"/>
            <p:cNvPicPr>
              <a:picLocks noChangeAspect="1" noChangeArrowheads="1"/>
            </p:cNvPicPr>
            <p:nvPr/>
          </p:nvPicPr>
          <p:blipFill>
            <a:blip r:embed="rId2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01"/>
              <a:ext cx="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1" name="Picture 861"/>
            <p:cNvPicPr>
              <a:picLocks noChangeAspect="1" noChangeArrowheads="1"/>
            </p:cNvPicPr>
            <p:nvPr/>
          </p:nvPicPr>
          <p:blipFill>
            <a:blip r:embed="rId2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2" name="Picture 862"/>
            <p:cNvPicPr>
              <a:picLocks noChangeAspect="1" noChangeArrowheads="1"/>
            </p:cNvPicPr>
            <p:nvPr/>
          </p:nvPicPr>
          <p:blipFill>
            <a:blip r:embed="rId2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3" name="Picture 863"/>
            <p:cNvPicPr>
              <a:picLocks noChangeAspect="1" noChangeArrowheads="1"/>
            </p:cNvPicPr>
            <p:nvPr/>
          </p:nvPicPr>
          <p:blipFill>
            <a:blip r:embed="rId2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4" name="Picture 864"/>
            <p:cNvPicPr>
              <a:picLocks noChangeAspect="1" noChangeArrowheads="1"/>
            </p:cNvPicPr>
            <p:nvPr/>
          </p:nvPicPr>
          <p:blipFill>
            <a:blip r:embed="rId2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6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5" name="Picture 865"/>
            <p:cNvPicPr>
              <a:picLocks noChangeAspect="1" noChangeArrowheads="1"/>
            </p:cNvPicPr>
            <p:nvPr/>
          </p:nvPicPr>
          <p:blipFill>
            <a:blip r:embed="rId2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7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6" name="Picture 866"/>
            <p:cNvPicPr>
              <a:picLocks noChangeAspect="1" noChangeArrowheads="1"/>
            </p:cNvPicPr>
            <p:nvPr/>
          </p:nvPicPr>
          <p:blipFill>
            <a:blip r:embed="rId2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9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" name="Picture 867"/>
            <p:cNvPicPr>
              <a:picLocks noChangeAspect="1" noChangeArrowheads="1"/>
            </p:cNvPicPr>
            <p:nvPr/>
          </p:nvPicPr>
          <p:blipFill>
            <a:blip r:embed="rId2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1"/>
              <a:ext cx="13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8" name="Picture 868"/>
            <p:cNvPicPr>
              <a:picLocks noChangeAspect="1" noChangeArrowheads="1"/>
            </p:cNvPicPr>
            <p:nvPr/>
          </p:nvPicPr>
          <p:blipFill>
            <a:blip r:embed="rId2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2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9" name="Picture 869"/>
            <p:cNvPicPr>
              <a:picLocks noChangeAspect="1" noChangeArrowheads="1"/>
            </p:cNvPicPr>
            <p:nvPr/>
          </p:nvPicPr>
          <p:blipFill>
            <a:blip r:embed="rId2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4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" name="Picture 870"/>
            <p:cNvPicPr>
              <a:picLocks noChangeAspect="1" noChangeArrowheads="1"/>
            </p:cNvPicPr>
            <p:nvPr/>
          </p:nvPicPr>
          <p:blipFill>
            <a:blip r:embed="rId2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5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1" name="Picture 871"/>
            <p:cNvPicPr>
              <a:picLocks noChangeAspect="1" noChangeArrowheads="1"/>
            </p:cNvPicPr>
            <p:nvPr/>
          </p:nvPicPr>
          <p:blipFill>
            <a:blip r:embed="rId2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7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2" name="Picture 872"/>
            <p:cNvPicPr>
              <a:picLocks noChangeAspect="1" noChangeArrowheads="1"/>
            </p:cNvPicPr>
            <p:nvPr/>
          </p:nvPicPr>
          <p:blipFill>
            <a:blip r:embed="rId2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19"/>
              <a:ext cx="14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3" name="Picture 873"/>
            <p:cNvPicPr>
              <a:picLocks noChangeAspect="1" noChangeArrowheads="1"/>
            </p:cNvPicPr>
            <p:nvPr/>
          </p:nvPicPr>
          <p:blipFill>
            <a:blip r:embed="rId2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0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4" name="Picture 874"/>
            <p:cNvPicPr>
              <a:picLocks noChangeAspect="1" noChangeArrowheads="1"/>
            </p:cNvPicPr>
            <p:nvPr/>
          </p:nvPicPr>
          <p:blipFill>
            <a:blip r:embed="rId2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2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5" name="Picture 875"/>
            <p:cNvPicPr>
              <a:picLocks noChangeAspect="1" noChangeArrowheads="1"/>
            </p:cNvPicPr>
            <p:nvPr/>
          </p:nvPicPr>
          <p:blipFill>
            <a:blip r:embed="rId2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4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876"/>
            <p:cNvPicPr>
              <a:picLocks noChangeAspect="1" noChangeArrowheads="1"/>
            </p:cNvPicPr>
            <p:nvPr/>
          </p:nvPicPr>
          <p:blipFill>
            <a:blip r:embed="rId2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5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7" name="Picture 877"/>
            <p:cNvPicPr>
              <a:picLocks noChangeAspect="1" noChangeArrowheads="1"/>
            </p:cNvPicPr>
            <p:nvPr/>
          </p:nvPicPr>
          <p:blipFill>
            <a:blip r:embed="rId2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7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8" name="Picture 878"/>
            <p:cNvPicPr>
              <a:picLocks noChangeAspect="1" noChangeArrowheads="1"/>
            </p:cNvPicPr>
            <p:nvPr/>
          </p:nvPicPr>
          <p:blipFill>
            <a:blip r:embed="rId2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28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879"/>
            <p:cNvPicPr>
              <a:picLocks noChangeAspect="1" noChangeArrowheads="1"/>
            </p:cNvPicPr>
            <p:nvPr/>
          </p:nvPicPr>
          <p:blipFill>
            <a:blip r:embed="rId3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30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880"/>
            <p:cNvPicPr>
              <a:picLocks noChangeAspect="1" noChangeArrowheads="1"/>
            </p:cNvPicPr>
            <p:nvPr/>
          </p:nvPicPr>
          <p:blipFill>
            <a:blip r:embed="rId3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32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1" name="Picture 881"/>
            <p:cNvPicPr>
              <a:picLocks noChangeAspect="1" noChangeArrowheads="1"/>
            </p:cNvPicPr>
            <p:nvPr/>
          </p:nvPicPr>
          <p:blipFill>
            <a:blip r:embed="rId3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3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2" name="Picture 882"/>
            <p:cNvPicPr>
              <a:picLocks noChangeAspect="1" noChangeArrowheads="1"/>
            </p:cNvPicPr>
            <p:nvPr/>
          </p:nvPicPr>
          <p:blipFill>
            <a:blip r:embed="rId3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5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3" name="Picture 883"/>
            <p:cNvPicPr>
              <a:picLocks noChangeAspect="1" noChangeArrowheads="1"/>
            </p:cNvPicPr>
            <p:nvPr/>
          </p:nvPicPr>
          <p:blipFill>
            <a:blip r:embed="rId3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7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4" name="Picture 884"/>
            <p:cNvPicPr>
              <a:picLocks noChangeAspect="1" noChangeArrowheads="1"/>
            </p:cNvPicPr>
            <p:nvPr/>
          </p:nvPicPr>
          <p:blipFill>
            <a:blip r:embed="rId3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8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5" name="Picture 885"/>
            <p:cNvPicPr>
              <a:picLocks noChangeAspect="1" noChangeArrowheads="1"/>
            </p:cNvPicPr>
            <p:nvPr/>
          </p:nvPicPr>
          <p:blipFill>
            <a:blip r:embed="rId3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40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6" name="Picture 886"/>
            <p:cNvPicPr>
              <a:picLocks noChangeAspect="1" noChangeArrowheads="1"/>
            </p:cNvPicPr>
            <p:nvPr/>
          </p:nvPicPr>
          <p:blipFill>
            <a:blip r:embed="rId3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" y="3641"/>
              <a:ext cx="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7" name="Picture 887"/>
            <p:cNvPicPr>
              <a:picLocks noChangeAspect="1" noChangeArrowheads="1"/>
            </p:cNvPicPr>
            <p:nvPr/>
          </p:nvPicPr>
          <p:blipFill>
            <a:blip r:embed="rId3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641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888"/>
            <p:cNvPicPr>
              <a:picLocks noChangeAspect="1" noChangeArrowheads="1"/>
            </p:cNvPicPr>
            <p:nvPr/>
          </p:nvPicPr>
          <p:blipFill>
            <a:blip r:embed="rId3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" y="3643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9" name="Picture 889"/>
            <p:cNvPicPr>
              <a:picLocks noChangeAspect="1" noChangeArrowheads="1"/>
            </p:cNvPicPr>
            <p:nvPr/>
          </p:nvPicPr>
          <p:blipFill>
            <a:blip r:embed="rId3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5"/>
              <a:ext cx="14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0" name="Picture 890"/>
            <p:cNvPicPr>
              <a:picLocks noChangeAspect="1" noChangeArrowheads="1"/>
            </p:cNvPicPr>
            <p:nvPr/>
          </p:nvPicPr>
          <p:blipFill>
            <a:blip r:embed="rId3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6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1" name="Picture 891"/>
            <p:cNvPicPr>
              <a:picLocks noChangeAspect="1" noChangeArrowheads="1"/>
            </p:cNvPicPr>
            <p:nvPr/>
          </p:nvPicPr>
          <p:blipFill>
            <a:blip r:embed="rId3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48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2" name="Picture 892"/>
            <p:cNvPicPr>
              <a:picLocks noChangeAspect="1" noChangeArrowheads="1"/>
            </p:cNvPicPr>
            <p:nvPr/>
          </p:nvPicPr>
          <p:blipFill>
            <a:blip r:embed="rId3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649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3" name="Picture 893"/>
            <p:cNvPicPr>
              <a:picLocks noChangeAspect="1" noChangeArrowheads="1"/>
            </p:cNvPicPr>
            <p:nvPr/>
          </p:nvPicPr>
          <p:blipFill>
            <a:blip r:embed="rId3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1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4" name="Picture 894"/>
            <p:cNvPicPr>
              <a:picLocks noChangeAspect="1" noChangeArrowheads="1"/>
            </p:cNvPicPr>
            <p:nvPr/>
          </p:nvPicPr>
          <p:blipFill>
            <a:blip r:embed="rId3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3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5" name="Picture 895"/>
            <p:cNvPicPr>
              <a:picLocks noChangeAspect="1" noChangeArrowheads="1"/>
            </p:cNvPicPr>
            <p:nvPr/>
          </p:nvPicPr>
          <p:blipFill>
            <a:blip r:embed="rId3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5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6" name="Picture 896"/>
            <p:cNvPicPr>
              <a:picLocks noChangeAspect="1" noChangeArrowheads="1"/>
            </p:cNvPicPr>
            <p:nvPr/>
          </p:nvPicPr>
          <p:blipFill>
            <a:blip r:embed="rId3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56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7" name="Picture 897"/>
            <p:cNvPicPr>
              <a:picLocks noChangeAspect="1" noChangeArrowheads="1"/>
            </p:cNvPicPr>
            <p:nvPr/>
          </p:nvPicPr>
          <p:blipFill>
            <a:blip r:embed="rId3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8" name="Picture 898"/>
            <p:cNvPicPr>
              <a:picLocks noChangeAspect="1" noChangeArrowheads="1"/>
            </p:cNvPicPr>
            <p:nvPr/>
          </p:nvPicPr>
          <p:blipFill>
            <a:blip r:embed="rId3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9" name="Picture 899"/>
            <p:cNvPicPr>
              <a:picLocks noChangeAspect="1" noChangeArrowheads="1"/>
            </p:cNvPicPr>
            <p:nvPr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61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0" name="Picture 900"/>
            <p:cNvPicPr>
              <a:picLocks noChangeAspect="1" noChangeArrowheads="1"/>
            </p:cNvPicPr>
            <p:nvPr/>
          </p:nvPicPr>
          <p:blipFill>
            <a:blip r:embed="rId3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1" name="Picture 901"/>
            <p:cNvPicPr>
              <a:picLocks noChangeAspect="1" noChangeArrowheads="1"/>
            </p:cNvPicPr>
            <p:nvPr/>
          </p:nvPicPr>
          <p:blipFill>
            <a:blip r:embed="rId3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4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2" name="Picture 902"/>
            <p:cNvPicPr>
              <a:picLocks noChangeAspect="1" noChangeArrowheads="1"/>
            </p:cNvPicPr>
            <p:nvPr/>
          </p:nvPicPr>
          <p:blipFill>
            <a:blip r:embed="rId3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6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3" name="Picture 903"/>
            <p:cNvPicPr>
              <a:picLocks noChangeAspect="1" noChangeArrowheads="1"/>
            </p:cNvPicPr>
            <p:nvPr/>
          </p:nvPicPr>
          <p:blipFill>
            <a:blip r:embed="rId3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7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4" name="Picture 904"/>
            <p:cNvPicPr>
              <a:picLocks noChangeAspect="1" noChangeArrowheads="1"/>
            </p:cNvPicPr>
            <p:nvPr/>
          </p:nvPicPr>
          <p:blipFill>
            <a:blip r:embed="rId3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5" name="Picture 905"/>
            <p:cNvPicPr>
              <a:picLocks noChangeAspect="1" noChangeArrowheads="1"/>
            </p:cNvPicPr>
            <p:nvPr/>
          </p:nvPicPr>
          <p:blipFill>
            <a:blip r:embed="rId3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6" name="Picture 906"/>
            <p:cNvPicPr>
              <a:picLocks noChangeAspect="1" noChangeArrowheads="1"/>
            </p:cNvPicPr>
            <p:nvPr/>
          </p:nvPicPr>
          <p:blipFill>
            <a:blip r:embed="rId3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7" name="Picture 907"/>
            <p:cNvPicPr>
              <a:picLocks noChangeAspect="1" noChangeArrowheads="1"/>
            </p:cNvPicPr>
            <p:nvPr/>
          </p:nvPicPr>
          <p:blipFill>
            <a:blip r:embed="rId3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4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8" name="Picture 908"/>
            <p:cNvPicPr>
              <a:picLocks noChangeAspect="1" noChangeArrowheads="1"/>
            </p:cNvPicPr>
            <p:nvPr/>
          </p:nvPicPr>
          <p:blipFill>
            <a:blip r:embed="rId3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5"/>
              <a:ext cx="13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9" name="Picture 909"/>
            <p:cNvPicPr>
              <a:picLocks noChangeAspect="1" noChangeArrowheads="1"/>
            </p:cNvPicPr>
            <p:nvPr/>
          </p:nvPicPr>
          <p:blipFill>
            <a:blip r:embed="rId3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7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0" name="Picture 910"/>
            <p:cNvPicPr>
              <a:picLocks noChangeAspect="1" noChangeArrowheads="1"/>
            </p:cNvPicPr>
            <p:nvPr/>
          </p:nvPicPr>
          <p:blipFill>
            <a:blip r:embed="rId3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9"/>
              <a:ext cx="13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1" name="Picture 911"/>
            <p:cNvPicPr>
              <a:picLocks noChangeAspect="1" noChangeArrowheads="1"/>
            </p:cNvPicPr>
            <p:nvPr/>
          </p:nvPicPr>
          <p:blipFill>
            <a:blip r:embed="rId3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0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2" name="Picture 912"/>
            <p:cNvPicPr>
              <a:picLocks noChangeAspect="1" noChangeArrowheads="1"/>
            </p:cNvPicPr>
            <p:nvPr/>
          </p:nvPicPr>
          <p:blipFill>
            <a:blip r:embed="rId3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2"/>
              <a:ext cx="2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3" name="Picture 913"/>
            <p:cNvPicPr>
              <a:picLocks noChangeAspect="1" noChangeArrowheads="1"/>
            </p:cNvPicPr>
            <p:nvPr/>
          </p:nvPicPr>
          <p:blipFill>
            <a:blip r:embed="rId3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2"/>
              <a:ext cx="10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4" name="Picture 914"/>
            <p:cNvPicPr>
              <a:picLocks noChangeAspect="1" noChangeArrowheads="1"/>
            </p:cNvPicPr>
            <p:nvPr/>
          </p:nvPicPr>
          <p:blipFill>
            <a:blip r:embed="rId3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83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5" name="Picture 915"/>
            <p:cNvPicPr>
              <a:picLocks noChangeAspect="1" noChangeArrowheads="1"/>
            </p:cNvPicPr>
            <p:nvPr/>
          </p:nvPicPr>
          <p:blipFill>
            <a:blip r:embed="rId3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3"/>
              <a:ext cx="10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6" name="Picture 916"/>
            <p:cNvPicPr>
              <a:picLocks noChangeAspect="1" noChangeArrowheads="1"/>
            </p:cNvPicPr>
            <p:nvPr/>
          </p:nvPicPr>
          <p:blipFill>
            <a:blip r:embed="rId3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5"/>
              <a:ext cx="1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7" name="Picture 917"/>
            <p:cNvPicPr>
              <a:picLocks noChangeAspect="1" noChangeArrowheads="1"/>
            </p:cNvPicPr>
            <p:nvPr/>
          </p:nvPicPr>
          <p:blipFill>
            <a:blip r:embed="rId3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5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8" name="Picture 918"/>
            <p:cNvPicPr>
              <a:picLocks noChangeAspect="1" noChangeArrowheads="1"/>
            </p:cNvPicPr>
            <p:nvPr/>
          </p:nvPicPr>
          <p:blipFill>
            <a:blip r:embed="rId3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7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9" name="Picture 919"/>
            <p:cNvPicPr>
              <a:picLocks noChangeAspect="1" noChangeArrowheads="1"/>
            </p:cNvPicPr>
            <p:nvPr/>
          </p:nvPicPr>
          <p:blipFill>
            <a:blip r:embed="rId3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7"/>
              <a:ext cx="10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" name="Picture 920"/>
            <p:cNvPicPr>
              <a:picLocks noChangeAspect="1" noChangeArrowheads="1"/>
            </p:cNvPicPr>
            <p:nvPr/>
          </p:nvPicPr>
          <p:blipFill>
            <a:blip r:embed="rId3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88"/>
              <a:ext cx="1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" name="Picture 921"/>
            <p:cNvPicPr>
              <a:picLocks noChangeAspect="1" noChangeArrowheads="1"/>
            </p:cNvPicPr>
            <p:nvPr/>
          </p:nvPicPr>
          <p:blipFill>
            <a:blip r:embed="rId3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8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" name="Picture 922"/>
            <p:cNvPicPr>
              <a:picLocks noChangeAspect="1" noChangeArrowheads="1"/>
            </p:cNvPicPr>
            <p:nvPr/>
          </p:nvPicPr>
          <p:blipFill>
            <a:blip r:embed="rId3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90"/>
              <a:ext cx="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" name="Picture 923"/>
            <p:cNvPicPr>
              <a:picLocks noChangeAspect="1" noChangeArrowheads="1"/>
            </p:cNvPicPr>
            <p:nvPr/>
          </p:nvPicPr>
          <p:blipFill>
            <a:blip r:embed="rId3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0"/>
              <a:ext cx="9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" name="Picture 924"/>
            <p:cNvPicPr>
              <a:picLocks noChangeAspect="1" noChangeArrowheads="1"/>
            </p:cNvPicPr>
            <p:nvPr/>
          </p:nvPicPr>
          <p:blipFill>
            <a:blip r:embed="rId3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92"/>
              <a:ext cx="9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" name="Picture 925"/>
            <p:cNvPicPr>
              <a:picLocks noChangeAspect="1" noChangeArrowheads="1"/>
            </p:cNvPicPr>
            <p:nvPr/>
          </p:nvPicPr>
          <p:blipFill>
            <a:blip r:embed="rId3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3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" name="Picture 926"/>
            <p:cNvPicPr>
              <a:picLocks noChangeAspect="1" noChangeArrowheads="1"/>
            </p:cNvPicPr>
            <p:nvPr/>
          </p:nvPicPr>
          <p:blipFill>
            <a:blip r:embed="rId3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95"/>
              <a:ext cx="10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" name="Picture 927"/>
            <p:cNvPicPr>
              <a:picLocks noChangeAspect="1" noChangeArrowheads="1"/>
            </p:cNvPicPr>
            <p:nvPr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96"/>
              <a:ext cx="11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" name="Picture 928"/>
            <p:cNvPicPr>
              <a:picLocks noChangeAspect="1" noChangeArrowheads="1"/>
            </p:cNvPicPr>
            <p:nvPr/>
          </p:nvPicPr>
          <p:blipFill>
            <a:blip r:embed="rId3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3698"/>
              <a:ext cx="1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" name="Picture 929"/>
            <p:cNvPicPr>
              <a:picLocks noChangeAspect="1" noChangeArrowheads="1"/>
            </p:cNvPicPr>
            <p:nvPr/>
          </p:nvPicPr>
          <p:blipFill>
            <a:blip r:embed="rId3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0"/>
              <a:ext cx="120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" name="Picture 930"/>
            <p:cNvPicPr>
              <a:picLocks noChangeAspect="1" noChangeArrowheads="1"/>
            </p:cNvPicPr>
            <p:nvPr/>
          </p:nvPicPr>
          <p:blipFill>
            <a:blip r:embed="rId3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1"/>
              <a:ext cx="12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1" name="Picture 931"/>
            <p:cNvPicPr>
              <a:picLocks noChangeAspect="1" noChangeArrowheads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3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" name="Picture 932"/>
            <p:cNvPicPr>
              <a:picLocks noChangeAspect="1" noChangeArrowheads="1"/>
            </p:cNvPicPr>
            <p:nvPr/>
          </p:nvPicPr>
          <p:blipFill>
            <a:blip r:embed="rId3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5"/>
              <a:ext cx="12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3" name="Picture 933"/>
            <p:cNvPicPr>
              <a:picLocks noChangeAspect="1" noChangeArrowheads="1"/>
            </p:cNvPicPr>
            <p:nvPr/>
          </p:nvPicPr>
          <p:blipFill>
            <a:blip r:embed="rId3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6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4" name="Picture 934"/>
            <p:cNvPicPr>
              <a:picLocks noChangeAspect="1" noChangeArrowheads="1"/>
            </p:cNvPicPr>
            <p:nvPr/>
          </p:nvPicPr>
          <p:blipFill>
            <a:blip r:embed="rId3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8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5" name="Picture 935"/>
            <p:cNvPicPr>
              <a:picLocks noChangeAspect="1" noChangeArrowheads="1"/>
            </p:cNvPicPr>
            <p:nvPr/>
          </p:nvPicPr>
          <p:blipFill>
            <a:blip r:embed="rId3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6" name="Picture 936"/>
            <p:cNvPicPr>
              <a:picLocks noChangeAspect="1" noChangeArrowheads="1"/>
            </p:cNvPicPr>
            <p:nvPr/>
          </p:nvPicPr>
          <p:blipFill>
            <a:blip r:embed="rId3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1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7" name="Picture 937"/>
            <p:cNvPicPr>
              <a:picLocks noChangeAspect="1" noChangeArrowheads="1"/>
            </p:cNvPicPr>
            <p:nvPr/>
          </p:nvPicPr>
          <p:blipFill>
            <a:blip r:embed="rId3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3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8" name="Picture 938"/>
            <p:cNvPicPr>
              <a:picLocks noChangeAspect="1" noChangeArrowheads="1"/>
            </p:cNvPicPr>
            <p:nvPr/>
          </p:nvPicPr>
          <p:blipFill>
            <a:blip r:embed="rId3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4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9" name="Picture 939"/>
            <p:cNvPicPr>
              <a:picLocks noChangeAspect="1" noChangeArrowheads="1"/>
            </p:cNvPicPr>
            <p:nvPr/>
          </p:nvPicPr>
          <p:blipFill>
            <a:blip r:embed="rId3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0" name="Picture 940"/>
            <p:cNvPicPr>
              <a:picLocks noChangeAspect="1" noChangeArrowheads="1"/>
            </p:cNvPicPr>
            <p:nvPr/>
          </p:nvPicPr>
          <p:blipFill>
            <a:blip r:embed="rId3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1" name="Picture 941"/>
            <p:cNvPicPr>
              <a:picLocks noChangeAspect="1" noChangeArrowheads="1"/>
            </p:cNvPicPr>
            <p:nvPr/>
          </p:nvPicPr>
          <p:blipFill>
            <a:blip r:embed="rId3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2" name="Picture 942"/>
            <p:cNvPicPr>
              <a:picLocks noChangeAspect="1" noChangeArrowheads="1"/>
            </p:cNvPicPr>
            <p:nvPr/>
          </p:nvPicPr>
          <p:blipFill>
            <a:blip r:embed="rId3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1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3" name="Picture 943"/>
            <p:cNvPicPr>
              <a:picLocks noChangeAspect="1" noChangeArrowheads="1"/>
            </p:cNvPicPr>
            <p:nvPr/>
          </p:nvPicPr>
          <p:blipFill>
            <a:blip r:embed="rId3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2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4" name="Picture 944"/>
            <p:cNvPicPr>
              <a:picLocks noChangeAspect="1" noChangeArrowheads="1"/>
            </p:cNvPicPr>
            <p:nvPr/>
          </p:nvPicPr>
          <p:blipFill>
            <a:blip r:embed="rId3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4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5" name="Picture 945"/>
            <p:cNvPicPr>
              <a:picLocks noChangeAspect="1" noChangeArrowheads="1"/>
            </p:cNvPicPr>
            <p:nvPr/>
          </p:nvPicPr>
          <p:blipFill>
            <a:blip r:embed="rId3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6" name="Picture 946"/>
            <p:cNvPicPr>
              <a:picLocks noChangeAspect="1" noChangeArrowheads="1"/>
            </p:cNvPicPr>
            <p:nvPr/>
          </p:nvPicPr>
          <p:blipFill>
            <a:blip r:embed="rId3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7" name="Picture 947"/>
            <p:cNvPicPr>
              <a:picLocks noChangeAspect="1" noChangeArrowheads="1"/>
            </p:cNvPicPr>
            <p:nvPr/>
          </p:nvPicPr>
          <p:blipFill>
            <a:blip r:embed="rId3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8" name="Picture 948"/>
            <p:cNvPicPr>
              <a:picLocks noChangeAspect="1" noChangeArrowheads="1"/>
            </p:cNvPicPr>
            <p:nvPr/>
          </p:nvPicPr>
          <p:blipFill>
            <a:blip r:embed="rId3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9" name="Picture 949"/>
            <p:cNvPicPr>
              <a:picLocks noChangeAspect="1" noChangeArrowheads="1"/>
            </p:cNvPicPr>
            <p:nvPr/>
          </p:nvPicPr>
          <p:blipFill>
            <a:blip r:embed="rId3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2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0" name="Picture 950"/>
            <p:cNvPicPr>
              <a:picLocks noChangeAspect="1" noChangeArrowheads="1"/>
            </p:cNvPicPr>
            <p:nvPr/>
          </p:nvPicPr>
          <p:blipFill>
            <a:blip r:embed="rId3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4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1" name="Picture 951"/>
            <p:cNvPicPr>
              <a:picLocks noChangeAspect="1" noChangeArrowheads="1"/>
            </p:cNvPicPr>
            <p:nvPr/>
          </p:nvPicPr>
          <p:blipFill>
            <a:blip r:embed="rId3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5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2" name="Picture 952"/>
            <p:cNvPicPr>
              <a:picLocks noChangeAspect="1" noChangeArrowheads="1"/>
            </p:cNvPicPr>
            <p:nvPr/>
          </p:nvPicPr>
          <p:blipFill>
            <a:blip r:embed="rId3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3" name="Picture 953"/>
            <p:cNvPicPr>
              <a:picLocks noChangeAspect="1" noChangeArrowheads="1"/>
            </p:cNvPicPr>
            <p:nvPr/>
          </p:nvPicPr>
          <p:blipFill>
            <a:blip r:embed="rId3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4" name="Picture 954"/>
            <p:cNvPicPr>
              <a:picLocks noChangeAspect="1" noChangeArrowheads="1"/>
            </p:cNvPicPr>
            <p:nvPr/>
          </p:nvPicPr>
          <p:blipFill>
            <a:blip r:embed="rId3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5" name="Picture 955"/>
            <p:cNvPicPr>
              <a:picLocks noChangeAspect="1" noChangeArrowheads="1"/>
            </p:cNvPicPr>
            <p:nvPr/>
          </p:nvPicPr>
          <p:blipFill>
            <a:blip r:embed="rId3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2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6" name="Picture 956"/>
            <p:cNvPicPr>
              <a:picLocks noChangeAspect="1" noChangeArrowheads="1"/>
            </p:cNvPicPr>
            <p:nvPr/>
          </p:nvPicPr>
          <p:blipFill>
            <a:blip r:embed="rId3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3"/>
              <a:ext cx="1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7" name="Picture 957"/>
            <p:cNvPicPr>
              <a:picLocks noChangeAspect="1" noChangeArrowheads="1"/>
            </p:cNvPicPr>
            <p:nvPr/>
          </p:nvPicPr>
          <p:blipFill>
            <a:blip r:embed="rId3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5"/>
              <a:ext cx="11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8" name="Picture 958"/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747"/>
              <a:ext cx="11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9" name="Picture 959"/>
            <p:cNvPicPr>
              <a:picLocks noChangeAspect="1" noChangeArrowheads="1"/>
            </p:cNvPicPr>
            <p:nvPr/>
          </p:nvPicPr>
          <p:blipFill>
            <a:blip r:embed="rId3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748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0" name="Picture 960"/>
            <p:cNvPicPr>
              <a:picLocks noChangeAspect="1" noChangeArrowheads="1"/>
            </p:cNvPicPr>
            <p:nvPr/>
          </p:nvPicPr>
          <p:blipFill>
            <a:blip r:embed="rId3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750"/>
              <a:ext cx="9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1" name="Picture 961"/>
            <p:cNvPicPr>
              <a:picLocks noChangeAspect="1" noChangeArrowheads="1"/>
            </p:cNvPicPr>
            <p:nvPr/>
          </p:nvPicPr>
          <p:blipFill>
            <a:blip r:embed="rId3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751"/>
              <a:ext cx="8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2" name="Picture 962"/>
            <p:cNvPicPr>
              <a:picLocks noChangeAspect="1" noChangeArrowheads="1"/>
            </p:cNvPicPr>
            <p:nvPr/>
          </p:nvPicPr>
          <p:blipFill>
            <a:blip r:embed="rId3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753"/>
              <a:ext cx="7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3" name="Picture 963"/>
            <p:cNvPicPr>
              <a:picLocks noChangeAspect="1" noChangeArrowheads="1"/>
            </p:cNvPicPr>
            <p:nvPr/>
          </p:nvPicPr>
          <p:blipFill>
            <a:blip r:embed="rId3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755"/>
              <a:ext cx="5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4" name="Picture 964"/>
            <p:cNvPicPr>
              <a:picLocks noChangeAspect="1" noChangeArrowheads="1"/>
            </p:cNvPicPr>
            <p:nvPr/>
          </p:nvPicPr>
          <p:blipFill>
            <a:blip r:embed="rId3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" y="3756"/>
              <a:ext cx="4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5" name="Picture 965"/>
            <p:cNvPicPr>
              <a:picLocks noChangeAspect="1" noChangeArrowheads="1"/>
            </p:cNvPicPr>
            <p:nvPr/>
          </p:nvPicPr>
          <p:blipFill>
            <a:blip r:embed="rId3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" y="3758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6" name="Picture 966"/>
            <p:cNvPicPr>
              <a:picLocks noChangeAspect="1" noChangeArrowheads="1"/>
            </p:cNvPicPr>
            <p:nvPr/>
          </p:nvPicPr>
          <p:blipFill>
            <a:blip r:embed="rId3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0"/>
              <a:ext cx="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7" name="Picture 967"/>
            <p:cNvPicPr>
              <a:picLocks noChangeAspect="1" noChangeArrowheads="1"/>
            </p:cNvPicPr>
            <p:nvPr/>
          </p:nvPicPr>
          <p:blipFill>
            <a:blip r:embed="rId3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1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8" name="Picture 968"/>
            <p:cNvPicPr>
              <a:picLocks noChangeAspect="1" noChangeArrowheads="1"/>
            </p:cNvPicPr>
            <p:nvPr/>
          </p:nvPicPr>
          <p:blipFill>
            <a:blip r:embed="rId3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" y="3763"/>
              <a:ext cx="2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9" name="Picture 969"/>
            <p:cNvPicPr>
              <a:picLocks noChangeAspect="1" noChangeArrowheads="1"/>
            </p:cNvPicPr>
            <p:nvPr/>
          </p:nvPicPr>
          <p:blipFill>
            <a:blip r:embed="rId3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764"/>
              <a:ext cx="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580"/>
          <p:cNvGrpSpPr>
            <a:grpSpLocks/>
          </p:cNvGrpSpPr>
          <p:nvPr/>
        </p:nvGrpSpPr>
        <p:grpSpPr bwMode="auto">
          <a:xfrm>
            <a:off x="2381475" y="3323441"/>
            <a:ext cx="536225" cy="655875"/>
            <a:chOff x="5266" y="3360"/>
            <a:chExt cx="264" cy="406"/>
          </a:xfrm>
        </p:grpSpPr>
        <p:grpSp>
          <p:nvGrpSpPr>
            <p:cNvPr id="1611" name="Group 581"/>
            <p:cNvGrpSpPr>
              <a:grpSpLocks/>
            </p:cNvGrpSpPr>
            <p:nvPr/>
          </p:nvGrpSpPr>
          <p:grpSpPr bwMode="auto">
            <a:xfrm>
              <a:off x="5266" y="3360"/>
              <a:ext cx="264" cy="174"/>
              <a:chOff x="5266" y="3360"/>
              <a:chExt cx="264" cy="174"/>
            </a:xfrm>
          </p:grpSpPr>
          <p:pic>
            <p:nvPicPr>
              <p:cNvPr id="1800" name="Picture 58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36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1" name="Picture 5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361"/>
                <a:ext cx="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2" name="Picture 58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363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3" name="Picture 58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" y="3364"/>
                <a:ext cx="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4" name="Picture 58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66"/>
                <a:ext cx="4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5" name="Picture 58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3368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6" name="Picture 58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69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7" name="Picture 58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1"/>
                <a:ext cx="6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8" name="Picture 59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2"/>
                <a:ext cx="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9" name="Picture 59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74"/>
                <a:ext cx="8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0" name="Picture 59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6"/>
                <a:ext cx="8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1" name="Picture 59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7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2" name="Picture 59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3" name="Picture 59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1"/>
                <a:ext cx="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4" name="Picture 59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2"/>
                <a:ext cx="9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5" name="Picture 59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4"/>
                <a:ext cx="9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6" name="Picture 59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5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7" name="Picture 59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87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8" name="Picture 60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89"/>
                <a:ext cx="10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9" name="Picture 60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9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0" name="Picture 60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" y="3392"/>
                <a:ext cx="10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1" name="Picture 60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94"/>
                <a:ext cx="1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2" name="Picture 604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" y="3395"/>
                <a:ext cx="11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3" name="Picture 605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7"/>
                <a:ext cx="1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4" name="Picture 606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8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5" name="Picture 607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400"/>
                <a:ext cx="1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6" name="Picture 608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9" y="3402"/>
                <a:ext cx="12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7" name="Picture 609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03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8" name="Picture 610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5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9" name="Picture 6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7"/>
                <a:ext cx="12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0" name="Picture 61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8"/>
                <a:ext cx="12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1" name="Picture 61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0"/>
                <a:ext cx="13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2" name="Picture 614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1"/>
                <a:ext cx="13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3" name="Picture 615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3"/>
                <a:ext cx="1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4" name="Picture 616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5"/>
                <a:ext cx="14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5" name="Picture 617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6"/>
                <a:ext cx="16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6" name="Picture 618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8"/>
                <a:ext cx="1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7" name="Picture 619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9"/>
                <a:ext cx="1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8" name="Picture 620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1"/>
                <a:ext cx="18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9" name="Picture 621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3"/>
                <a:ext cx="18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0" name="Picture 622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4"/>
                <a:ext cx="19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1" name="Picture 62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6"/>
                <a:ext cx="1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2" name="Picture 624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26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3" name="Picture 625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8"/>
                <a:ext cx="20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" name="Picture 626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9" y="3428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" name="Picture 627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429"/>
                <a:ext cx="22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" name="Picture 628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1"/>
                <a:ext cx="2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" name="Picture 62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2"/>
                <a:ext cx="23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" name="Picture 630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4"/>
                <a:ext cx="2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" name="Picture 631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6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" name="Picture 63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6" y="3436"/>
                <a:ext cx="12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" name="Picture 633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7"/>
                <a:ext cx="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" name="Picture 63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" y="3437"/>
                <a:ext cx="12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" name="Picture 635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" name="Picture 636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" y="3439"/>
                <a:ext cx="1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" name="Picture 637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41"/>
                <a:ext cx="8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" name="Picture 638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" y="3441"/>
                <a:ext cx="11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" name="Picture 639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2"/>
                <a:ext cx="8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" name="Picture 640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7" y="3442"/>
                <a:ext cx="10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" name="Picture 641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4"/>
                <a:ext cx="8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" name="Picture 642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2" y="3444"/>
                <a:ext cx="10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" name="Picture 643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5"/>
                <a:ext cx="8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" name="Picture 644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5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" name="Picture 645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" name="Picture 646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" y="3447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" name="Picture 647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7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" name="Picture 648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4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" name="Picture 649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49"/>
                <a:ext cx="4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" name="Picture 650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9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" name="Picture 651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" name="Picture 652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50"/>
                <a:ext cx="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" name="Picture 653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" name="Picture 654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" name="Picture 655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2"/>
                <a:ext cx="4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" name="Picture 656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2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" name="Picture 657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6" y="3452"/>
                <a:ext cx="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" name="Picture 658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" name="Picture 659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3"/>
                <a:ext cx="4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" name="Picture 660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3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" name="Picture 661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" name="Picture 662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5"/>
                <a:ext cx="4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" name="Picture 663"/>
              <p:cNvPicPr>
                <a:picLocks noChangeAspect="1" noChangeArrowheads="1"/>
              </p:cNvPicPr>
              <p:nvPr/>
            </p:nvPicPr>
            <p:blipFill>
              <a:blip r:embed="rId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5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" name="Picture 664"/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3" name="Picture 665"/>
              <p:cNvPicPr>
                <a:picLocks noChangeAspect="1" noChangeArrowheads="1"/>
              </p:cNvPicPr>
              <p:nvPr/>
            </p:nvPicPr>
            <p:blipFill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7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" name="Picture 666"/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" y="3457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5" name="Picture 667"/>
              <p:cNvPicPr>
                <a:picLocks noChangeAspect="1" noChangeArrowheads="1"/>
              </p:cNvPicPr>
              <p:nvPr/>
            </p:nvPicPr>
            <p:blipFill>
              <a:blip r:embed="rId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6" name="Picture 668"/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58"/>
                <a:ext cx="4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7" name="Picture 669"/>
              <p:cNvPicPr>
                <a:picLocks noChangeAspect="1" noChangeArrowheads="1"/>
              </p:cNvPicPr>
              <p:nvPr/>
            </p:nvPicPr>
            <p:blipFill>
              <a:blip r:embed="rId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3" y="3458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8" name="Picture 670"/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9" name="Picture 671"/>
              <p:cNvPicPr>
                <a:picLocks noChangeAspect="1" noChangeArrowheads="1"/>
              </p:cNvPicPr>
              <p:nvPr/>
            </p:nvPicPr>
            <p:blipFill>
              <a:blip r:embed="rId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0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0" name="Picture 672"/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" y="3460"/>
                <a:ext cx="8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1" name="Picture 673"/>
              <p:cNvPicPr>
                <a:picLocks noChangeAspect="1" noChangeArrowheads="1"/>
              </p:cNvPicPr>
              <p:nvPr/>
            </p:nvPicPr>
            <p:blipFill>
              <a:blip r:embed="rId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2" name="Picture 674"/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2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3" name="Picture 675"/>
              <p:cNvPicPr>
                <a:picLocks noChangeAspect="1" noChangeArrowheads="1"/>
              </p:cNvPicPr>
              <p:nvPr/>
            </p:nvPicPr>
            <p:blipFill>
              <a:blip r:embed="rId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7" y="3462"/>
                <a:ext cx="7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4" name="Picture 676"/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5" name="Picture 677"/>
              <p:cNvPicPr>
                <a:picLocks noChangeAspect="1" noChangeArrowheads="1"/>
              </p:cNvPicPr>
              <p:nvPr/>
            </p:nvPicPr>
            <p:blipFill>
              <a:blip r:embed="rId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3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6" name="Picture 678"/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2" y="3463"/>
                <a:ext cx="6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7" name="Picture 679"/>
              <p:cNvPicPr>
                <a:picLocks noChangeAspect="1" noChangeArrowheads="1"/>
              </p:cNvPicPr>
              <p:nvPr/>
            </p:nvPicPr>
            <p:blipFill>
              <a:blip r:embed="rId1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8" name="Picture 680"/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5"/>
                <a:ext cx="5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9" name="Picture 681"/>
              <p:cNvPicPr>
                <a:picLocks noChangeAspect="1" noChangeArrowheads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5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0" name="Picture 682"/>
              <p:cNvPicPr>
                <a:picLocks noChangeAspect="1" noChangeArrowheads="1"/>
              </p:cNvPicPr>
              <p:nvPr/>
            </p:nvPicPr>
            <p:blipFill>
              <a:blip r:embed="rId1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1" name="Picture 683"/>
              <p:cNvPicPr>
                <a:picLocks noChangeAspect="1" noChangeArrowheads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2" name="Picture 684"/>
              <p:cNvPicPr>
                <a:picLocks noChangeAspect="1" noChangeArrowheads="1"/>
              </p:cNvPicPr>
              <p:nvPr/>
            </p:nvPicPr>
            <p:blipFill>
              <a:blip r:embed="rId1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3" name="Picture 685"/>
              <p:cNvPicPr>
                <a:picLocks noChangeAspect="1" noChangeArrowheads="1"/>
              </p:cNvPicPr>
              <p:nvPr/>
            </p:nvPicPr>
            <p:blipFill>
              <a:blip r:embed="rId1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4" name="Picture 686"/>
              <p:cNvPicPr>
                <a:picLocks noChangeAspect="1" noChangeArrowheads="1"/>
              </p:cNvPicPr>
              <p:nvPr/>
            </p:nvPicPr>
            <p:blipFill>
              <a:blip r:embed="rId1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8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5" name="Picture 687"/>
              <p:cNvPicPr>
                <a:picLocks noChangeAspect="1" noChangeArrowheads="1"/>
              </p:cNvPicPr>
              <p:nvPr/>
            </p:nvPicPr>
            <p:blipFill>
              <a:blip r:embed="rId1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" y="3468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6" name="Picture 688"/>
              <p:cNvPicPr>
                <a:picLocks noChangeAspect="1" noChangeArrowheads="1"/>
              </p:cNvPicPr>
              <p:nvPr/>
            </p:nvPicPr>
            <p:blipFill>
              <a:blip r:embed="rId1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0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7" name="Picture 689"/>
              <p:cNvPicPr>
                <a:picLocks noChangeAspect="1" noChangeArrowheads="1"/>
              </p:cNvPicPr>
              <p:nvPr/>
            </p:nvPicPr>
            <p:blipFill>
              <a:blip r:embed="rId1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0"/>
                <a:ext cx="5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8" name="Picture 690"/>
              <p:cNvPicPr>
                <a:picLocks noChangeAspect="1" noChangeArrowheads="1"/>
              </p:cNvPicPr>
              <p:nvPr/>
            </p:nvPicPr>
            <p:blipFill>
              <a:blip r:embed="rId1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0" y="3470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9" name="Picture 691"/>
              <p:cNvPicPr>
                <a:picLocks noChangeAspect="1" noChangeArrowheads="1"/>
              </p:cNvPicPr>
              <p:nvPr/>
            </p:nvPicPr>
            <p:blipFill>
              <a:blip r:embed="rId1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0" name="Picture 692"/>
              <p:cNvPicPr>
                <a:picLocks noChangeAspect="1" noChangeArrowheads="1"/>
              </p:cNvPicPr>
              <p:nvPr/>
            </p:nvPicPr>
            <p:blipFill>
              <a:blip r:embed="rId1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1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1" name="Picture 693"/>
              <p:cNvPicPr>
                <a:picLocks noChangeAspect="1" noChangeArrowheads="1"/>
              </p:cNvPicPr>
              <p:nvPr/>
            </p:nvPicPr>
            <p:blipFill>
              <a:blip r:embed="rId1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3471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2" name="Picture 694"/>
              <p:cNvPicPr>
                <a:picLocks noChangeAspect="1" noChangeArrowheads="1"/>
              </p:cNvPicPr>
              <p:nvPr/>
            </p:nvPicPr>
            <p:blipFill>
              <a:blip r:embed="rId1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3" name="Picture 695"/>
              <p:cNvPicPr>
                <a:picLocks noChangeAspect="1" noChangeArrowheads="1"/>
              </p:cNvPicPr>
              <p:nvPr/>
            </p:nvPicPr>
            <p:blipFill>
              <a:blip r:embed="rId1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3"/>
                <a:ext cx="5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4" name="Picture 696"/>
              <p:cNvPicPr>
                <a:picLocks noChangeAspect="1" noChangeArrowheads="1"/>
              </p:cNvPicPr>
              <p:nvPr/>
            </p:nvPicPr>
            <p:blipFill>
              <a:blip r:embed="rId1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" y="3473"/>
                <a:ext cx="4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5" name="Picture 697"/>
              <p:cNvPicPr>
                <a:picLocks noChangeAspect="1" noChangeArrowheads="1"/>
              </p:cNvPicPr>
              <p:nvPr/>
            </p:nvPicPr>
            <p:blipFill>
              <a:blip r:embed="rId1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5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6" name="Picture 698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5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7" name="Picture 699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7" y="3475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8" name="Picture 700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6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9" name="Picture 701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0" name="Picture 702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76"/>
                <a:ext cx="2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1" name="Picture 703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8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2" name="Picture 704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8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3" name="Picture 705"/>
              <p:cNvPicPr>
                <a:picLocks noChangeAspect="1" noChangeArrowheads="1"/>
              </p:cNvPicPr>
              <p:nvPr/>
            </p:nvPicPr>
            <p:blipFill>
              <a:blip r:embed="rId1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78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4" name="Picture 706"/>
              <p:cNvPicPr>
                <a:picLocks noChangeAspect="1" noChangeArrowheads="1"/>
              </p:cNvPicPr>
              <p:nvPr/>
            </p:nvPicPr>
            <p:blipFill>
              <a:blip r:embed="rId1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9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5" name="Picture 707"/>
              <p:cNvPicPr>
                <a:picLocks noChangeAspect="1" noChangeArrowheads="1"/>
              </p:cNvPicPr>
              <p:nvPr/>
            </p:nvPicPr>
            <p:blipFill>
              <a:blip r:embed="rId1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9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6" name="Picture 708"/>
              <p:cNvPicPr>
                <a:picLocks noChangeAspect="1" noChangeArrowheads="1"/>
              </p:cNvPicPr>
              <p:nvPr/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79"/>
                <a:ext cx="2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7" name="Picture 709"/>
              <p:cNvPicPr>
                <a:picLocks noChangeAspect="1" noChangeArrowheads="1"/>
              </p:cNvPicPr>
              <p:nvPr/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81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8" name="Picture 710"/>
              <p:cNvPicPr>
                <a:picLocks noChangeAspect="1" noChangeArrowheads="1"/>
              </p:cNvPicPr>
              <p:nvPr/>
            </p:nvPicPr>
            <p:blipFill>
              <a:blip r:embed="rId1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1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9" name="Picture 711"/>
              <p:cNvPicPr>
                <a:picLocks noChangeAspect="1" noChangeArrowheads="1"/>
              </p:cNvPicPr>
              <p:nvPr/>
            </p:nvPicPr>
            <p:blipFill>
              <a:blip r:embed="rId1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1"/>
                <a:ext cx="1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0" name="Picture 712"/>
              <p:cNvPicPr>
                <a:picLocks noChangeAspect="1" noChangeArrowheads="1"/>
              </p:cNvPicPr>
              <p:nvPr/>
            </p:nvPicPr>
            <p:blipFill>
              <a:blip r:embed="rId1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1" name="Picture 713"/>
              <p:cNvPicPr>
                <a:picLocks noChangeAspect="1" noChangeArrowheads="1"/>
              </p:cNvPicPr>
              <p:nvPr/>
            </p:nvPicPr>
            <p:blipFill>
              <a:blip r:embed="rId1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3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2" name="Picture 714"/>
              <p:cNvPicPr>
                <a:picLocks noChangeAspect="1" noChangeArrowheads="1"/>
              </p:cNvPicPr>
              <p:nvPr/>
            </p:nvPicPr>
            <p:blipFill>
              <a:blip r:embed="rId1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3" name="Picture 715"/>
              <p:cNvPicPr>
                <a:picLocks noChangeAspect="1" noChangeArrowheads="1"/>
              </p:cNvPicPr>
              <p:nvPr/>
            </p:nvPicPr>
            <p:blipFill>
              <a:blip r:embed="rId1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4" name="Picture 716"/>
              <p:cNvPicPr>
                <a:picLocks noChangeAspect="1" noChangeArrowheads="1"/>
              </p:cNvPicPr>
              <p:nvPr/>
            </p:nvPicPr>
            <p:blipFill>
              <a:blip r:embed="rId1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4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5" name="Picture 717"/>
              <p:cNvPicPr>
                <a:picLocks noChangeAspect="1" noChangeArrowheads="1"/>
              </p:cNvPicPr>
              <p:nvPr/>
            </p:nvPicPr>
            <p:blipFill>
              <a:blip r:embed="rId1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84"/>
                <a:ext cx="1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6" name="Picture 718"/>
              <p:cNvPicPr>
                <a:picLocks noChangeAspect="1" noChangeArrowheads="1"/>
              </p:cNvPicPr>
              <p:nvPr/>
            </p:nvPicPr>
            <p:blipFill>
              <a:blip r:embed="rId1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7" name="Picture 719"/>
              <p:cNvPicPr>
                <a:picLocks noChangeAspect="1" noChangeArrowheads="1"/>
              </p:cNvPicPr>
              <p:nvPr/>
            </p:nvPicPr>
            <p:blipFill>
              <a:blip r:embed="rId1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6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8" name="Picture 720"/>
              <p:cNvPicPr>
                <a:picLocks noChangeAspect="1" noChangeArrowheads="1"/>
              </p:cNvPicPr>
              <p:nvPr/>
            </p:nvPicPr>
            <p:blipFill>
              <a:blip r:embed="rId1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9" name="Picture 721"/>
              <p:cNvPicPr>
                <a:picLocks noChangeAspect="1" noChangeArrowheads="1"/>
              </p:cNvPicPr>
              <p:nvPr/>
            </p:nvPicPr>
            <p:blipFill>
              <a:blip r:embed="rId1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7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0" name="Picture 722"/>
              <p:cNvPicPr>
                <a:picLocks noChangeAspect="1" noChangeArrowheads="1"/>
              </p:cNvPicPr>
              <p:nvPr/>
            </p:nvPicPr>
            <p:blipFill>
              <a:blip r:embed="rId1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9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1" name="Picture 723"/>
              <p:cNvPicPr>
                <a:picLocks noChangeAspect="1" noChangeArrowheads="1"/>
              </p:cNvPicPr>
              <p:nvPr/>
            </p:nvPicPr>
            <p:blipFill>
              <a:blip r:embed="rId1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89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2" name="Picture 724"/>
              <p:cNvPicPr>
                <a:picLocks noChangeAspect="1" noChangeArrowheads="1"/>
              </p:cNvPicPr>
              <p:nvPr/>
            </p:nvPicPr>
            <p:blipFill>
              <a:blip r:embed="rId1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1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3" name="Picture 725"/>
              <p:cNvPicPr>
                <a:picLocks noChangeAspect="1" noChangeArrowheads="1"/>
              </p:cNvPicPr>
              <p:nvPr/>
            </p:nvPicPr>
            <p:blipFill>
              <a:blip r:embed="rId1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1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4" name="Picture 726"/>
              <p:cNvPicPr>
                <a:picLocks noChangeAspect="1" noChangeArrowheads="1"/>
              </p:cNvPicPr>
              <p:nvPr/>
            </p:nvPicPr>
            <p:blipFill>
              <a:blip r:embed="rId1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2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5" name="Picture 727"/>
              <p:cNvPicPr>
                <a:picLocks noChangeAspect="1" noChangeArrowheads="1"/>
              </p:cNvPicPr>
              <p:nvPr/>
            </p:nvPicPr>
            <p:blipFill>
              <a:blip r:embed="rId1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2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" name="Picture 728"/>
              <p:cNvPicPr>
                <a:picLocks noChangeAspect="1" noChangeArrowheads="1"/>
              </p:cNvPicPr>
              <p:nvPr/>
            </p:nvPicPr>
            <p:blipFill>
              <a:blip r:embed="rId1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" name="Picture 729"/>
              <p:cNvPicPr>
                <a:picLocks noChangeAspect="1" noChangeArrowheads="1"/>
              </p:cNvPicPr>
              <p:nvPr/>
            </p:nvPicPr>
            <p:blipFill>
              <a:blip r:embed="rId1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4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" name="Picture 730"/>
              <p:cNvPicPr>
                <a:picLocks noChangeAspect="1" noChangeArrowheads="1"/>
              </p:cNvPicPr>
              <p:nvPr/>
            </p:nvPicPr>
            <p:blipFill>
              <a:blip r:embed="rId1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" name="Picture 731"/>
              <p:cNvPicPr>
                <a:picLocks noChangeAspect="1" noChangeArrowheads="1"/>
              </p:cNvPicPr>
              <p:nvPr/>
            </p:nvPicPr>
            <p:blipFill>
              <a:blip r:embed="rId1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6"/>
                <a:ext cx="5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" name="Picture 732"/>
              <p:cNvPicPr>
                <a:picLocks noChangeAspect="1" noChangeArrowheads="1"/>
              </p:cNvPicPr>
              <p:nvPr/>
            </p:nvPicPr>
            <p:blipFill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1" name="Picture 733"/>
              <p:cNvPicPr>
                <a:picLocks noChangeAspect="1" noChangeArrowheads="1"/>
              </p:cNvPicPr>
              <p:nvPr/>
            </p:nvPicPr>
            <p:blipFill>
              <a:blip r:embed="rId1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7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2" name="Picture 734"/>
              <p:cNvPicPr>
                <a:picLocks noChangeAspect="1" noChangeArrowheads="1"/>
              </p:cNvPicPr>
              <p:nvPr/>
            </p:nvPicPr>
            <p:blipFill>
              <a:blip r:embed="rId1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499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3" name="Picture 735"/>
              <p:cNvPicPr>
                <a:picLocks noChangeAspect="1" noChangeArrowheads="1"/>
              </p:cNvPicPr>
              <p:nvPr/>
            </p:nvPicPr>
            <p:blipFill>
              <a:blip r:embed="rId1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9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4" name="Picture 736"/>
              <p:cNvPicPr>
                <a:picLocks noChangeAspect="1" noChangeArrowheads="1"/>
              </p:cNvPicPr>
              <p:nvPr/>
            </p:nvPicPr>
            <p:blipFill>
              <a:blip r:embed="rId1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0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5" name="Picture 737"/>
              <p:cNvPicPr>
                <a:picLocks noChangeAspect="1" noChangeArrowheads="1"/>
              </p:cNvPicPr>
              <p:nvPr/>
            </p:nvPicPr>
            <p:blipFill>
              <a:blip r:embed="rId1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0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6" name="Picture 738"/>
              <p:cNvPicPr>
                <a:picLocks noChangeAspect="1" noChangeArrowheads="1"/>
              </p:cNvPicPr>
              <p:nvPr/>
            </p:nvPicPr>
            <p:blipFill>
              <a:blip r:embed="rId1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2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7" name="Picture 739"/>
              <p:cNvPicPr>
                <a:picLocks noChangeAspect="1" noChangeArrowheads="1"/>
              </p:cNvPicPr>
              <p:nvPr/>
            </p:nvPicPr>
            <p:blipFill>
              <a:blip r:embed="rId1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2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8" name="Picture 740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4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9" name="Picture 741"/>
              <p:cNvPicPr>
                <a:picLocks noChangeAspect="1" noChangeArrowheads="1"/>
              </p:cNvPicPr>
              <p:nvPr/>
            </p:nvPicPr>
            <p:blipFill>
              <a:blip r:embed="rId1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4"/>
                <a:ext cx="6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0" name="Picture 742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5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1" name="Picture 743"/>
              <p:cNvPicPr>
                <a:picLocks noChangeAspect="1" noChangeArrowheads="1"/>
              </p:cNvPicPr>
              <p:nvPr/>
            </p:nvPicPr>
            <p:blipFill>
              <a:blip r:embed="rId1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5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2" name="Picture 744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3" name="Picture 745"/>
              <p:cNvPicPr>
                <a:picLocks noChangeAspect="1" noChangeArrowheads="1"/>
              </p:cNvPicPr>
              <p:nvPr/>
            </p:nvPicPr>
            <p:blipFill>
              <a:blip r:embed="rId1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507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4" name="Picture 746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0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5" name="Picture 747"/>
              <p:cNvPicPr>
                <a:picLocks noChangeAspect="1" noChangeArrowheads="1"/>
              </p:cNvPicPr>
              <p:nvPr/>
            </p:nvPicPr>
            <p:blipFill>
              <a:blip r:embed="rId1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09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" name="Picture 748"/>
              <p:cNvPicPr>
                <a:picLocks noChangeAspect="1" noChangeArrowheads="1"/>
              </p:cNvPicPr>
              <p:nvPr/>
            </p:nvPicPr>
            <p:blipFill>
              <a:blip r:embed="rId1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7" name="Picture 749"/>
              <p:cNvPicPr>
                <a:picLocks noChangeAspect="1" noChangeArrowheads="1"/>
              </p:cNvPicPr>
              <p:nvPr/>
            </p:nvPicPr>
            <p:blipFill>
              <a:blip r:embed="rId1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10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8" name="Picture 750"/>
              <p:cNvPicPr>
                <a:picLocks noChangeAspect="1" noChangeArrowheads="1"/>
              </p:cNvPicPr>
              <p:nvPr/>
            </p:nvPicPr>
            <p:blipFill>
              <a:blip r:embed="rId1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9" name="Picture 751"/>
              <p:cNvPicPr>
                <a:picLocks noChangeAspect="1" noChangeArrowheads="1"/>
              </p:cNvPicPr>
              <p:nvPr/>
            </p:nvPicPr>
            <p:blipFill>
              <a:blip r:embed="rId1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0" name="Picture 752"/>
              <p:cNvPicPr>
                <a:picLocks noChangeAspect="1" noChangeArrowheads="1"/>
              </p:cNvPicPr>
              <p:nvPr/>
            </p:nvPicPr>
            <p:blipFill>
              <a:blip r:embed="rId1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3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1" name="Picture 753"/>
              <p:cNvPicPr>
                <a:picLocks noChangeAspect="1" noChangeArrowheads="1"/>
              </p:cNvPicPr>
              <p:nvPr/>
            </p:nvPicPr>
            <p:blipFill>
              <a:blip r:embed="rId1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3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2" name="Picture 754"/>
              <p:cNvPicPr>
                <a:picLocks noChangeAspect="1" noChangeArrowheads="1"/>
              </p:cNvPicPr>
              <p:nvPr/>
            </p:nvPicPr>
            <p:blipFill>
              <a:blip r:embed="rId1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3" name="Picture 755"/>
              <p:cNvPicPr>
                <a:picLocks noChangeAspect="1" noChangeArrowheads="1"/>
              </p:cNvPicPr>
              <p:nvPr/>
            </p:nvPicPr>
            <p:blipFill>
              <a:blip r:embed="rId1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5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4" name="Picture 756"/>
              <p:cNvPicPr>
                <a:picLocks noChangeAspect="1" noChangeArrowheads="1"/>
              </p:cNvPicPr>
              <p:nvPr/>
            </p:nvPicPr>
            <p:blipFill>
              <a:blip r:embed="rId1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5" name="Picture 757"/>
              <p:cNvPicPr>
                <a:picLocks noChangeAspect="1" noChangeArrowheads="1"/>
              </p:cNvPicPr>
              <p:nvPr/>
            </p:nvPicPr>
            <p:blipFill>
              <a:blip r:embed="rId1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7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6" name="Picture 758"/>
              <p:cNvPicPr>
                <a:picLocks noChangeAspect="1" noChangeArrowheads="1"/>
              </p:cNvPicPr>
              <p:nvPr/>
            </p:nvPicPr>
            <p:blipFill>
              <a:blip r:embed="rId1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7" name="Picture 759"/>
              <p:cNvPicPr>
                <a:picLocks noChangeAspect="1" noChangeArrowheads="1"/>
              </p:cNvPicPr>
              <p:nvPr/>
            </p:nvPicPr>
            <p:blipFill>
              <a:blip r:embed="rId1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18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8" name="Picture 760"/>
              <p:cNvPicPr>
                <a:picLocks noChangeAspect="1" noChangeArrowheads="1"/>
              </p:cNvPicPr>
              <p:nvPr/>
            </p:nvPicPr>
            <p:blipFill>
              <a:blip r:embed="rId1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9" name="Picture 761"/>
              <p:cNvPicPr>
                <a:picLocks noChangeAspect="1" noChangeArrowheads="1"/>
              </p:cNvPicPr>
              <p:nvPr/>
            </p:nvPicPr>
            <p:blipFill>
              <a:blip r:embed="rId1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0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0" name="Picture 762"/>
              <p:cNvPicPr>
                <a:picLocks noChangeAspect="1" noChangeArrowheads="1"/>
              </p:cNvPicPr>
              <p:nvPr/>
            </p:nvPicPr>
            <p:blipFill>
              <a:blip r:embed="rId1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1" name="Picture 763"/>
              <p:cNvPicPr>
                <a:picLocks noChangeAspect="1" noChangeArrowheads="1"/>
              </p:cNvPicPr>
              <p:nvPr/>
            </p:nvPicPr>
            <p:blipFill>
              <a:blip r:embed="rId1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2" name="Picture 764"/>
              <p:cNvPicPr>
                <a:picLocks noChangeAspect="1" noChangeArrowheads="1"/>
              </p:cNvPicPr>
              <p:nvPr/>
            </p:nvPicPr>
            <p:blipFill>
              <a:blip r:embed="rId1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3" name="Picture 765"/>
              <p:cNvPicPr>
                <a:picLocks noChangeAspect="1" noChangeArrowheads="1"/>
              </p:cNvPicPr>
              <p:nvPr/>
            </p:nvPicPr>
            <p:blipFill>
              <a:blip r:embed="rId1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3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4" name="Picture 766"/>
              <p:cNvPicPr>
                <a:picLocks noChangeAspect="1" noChangeArrowheads="1"/>
              </p:cNvPicPr>
              <p:nvPr/>
            </p:nvPicPr>
            <p:blipFill>
              <a:blip r:embed="rId1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5" name="Picture 767"/>
              <p:cNvPicPr>
                <a:picLocks noChangeAspect="1" noChangeArrowheads="1"/>
              </p:cNvPicPr>
              <p:nvPr/>
            </p:nvPicPr>
            <p:blipFill>
              <a:blip r:embed="rId1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5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6" name="Picture 768"/>
              <p:cNvPicPr>
                <a:picLocks noChangeAspect="1" noChangeArrowheads="1"/>
              </p:cNvPicPr>
              <p:nvPr/>
            </p:nvPicPr>
            <p:blipFill>
              <a:blip r:embed="rId1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7" name="Picture 769"/>
              <p:cNvPicPr>
                <a:picLocks noChangeAspect="1" noChangeArrowheads="1"/>
              </p:cNvPicPr>
              <p:nvPr/>
            </p:nvPicPr>
            <p:blipFill>
              <a:blip r:embed="rId1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8" name="Picture 770"/>
              <p:cNvPicPr>
                <a:picLocks noChangeAspect="1" noChangeArrowheads="1"/>
              </p:cNvPicPr>
              <p:nvPr/>
            </p:nvPicPr>
            <p:blipFill>
              <a:blip r:embed="rId1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528"/>
                <a:ext cx="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9" name="Picture 771"/>
              <p:cNvPicPr>
                <a:picLocks noChangeAspect="1" noChangeArrowheads="1"/>
              </p:cNvPicPr>
              <p:nvPr/>
            </p:nvPicPr>
            <p:blipFill>
              <a:blip r:embed="rId1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8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0" name="Picture 772"/>
              <p:cNvPicPr>
                <a:picLocks noChangeAspect="1" noChangeArrowheads="1"/>
              </p:cNvPicPr>
              <p:nvPr/>
            </p:nvPicPr>
            <p:blipFill>
              <a:blip r:embed="rId1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8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1" name="Picture 773"/>
              <p:cNvPicPr>
                <a:picLocks noChangeAspect="1" noChangeArrowheads="1"/>
              </p:cNvPicPr>
              <p:nvPr/>
            </p:nvPicPr>
            <p:blipFill>
              <a:blip r:embed="rId1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530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2" name="Picture 774"/>
              <p:cNvPicPr>
                <a:picLocks noChangeAspect="1" noChangeArrowheads="1"/>
              </p:cNvPicPr>
              <p:nvPr/>
            </p:nvPicPr>
            <p:blipFill>
              <a:blip r:embed="rId1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3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3" name="Picture 775"/>
              <p:cNvPicPr>
                <a:picLocks noChangeAspect="1" noChangeArrowheads="1"/>
              </p:cNvPicPr>
              <p:nvPr/>
            </p:nvPicPr>
            <p:blipFill>
              <a:blip r:embed="rId1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0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4" name="Picture 776"/>
              <p:cNvPicPr>
                <a:picLocks noChangeAspect="1" noChangeArrowheads="1"/>
              </p:cNvPicPr>
              <p:nvPr/>
            </p:nvPicPr>
            <p:blipFill>
              <a:blip r:embed="rId1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531"/>
                <a:ext cx="1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5" name="Picture 777"/>
              <p:cNvPicPr>
                <a:picLocks noChangeAspect="1" noChangeArrowheads="1"/>
              </p:cNvPicPr>
              <p:nvPr/>
            </p:nvPicPr>
            <p:blipFill>
              <a:blip r:embed="rId1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6" name="Picture 778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1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7" name="Picture 779"/>
              <p:cNvPicPr>
                <a:picLocks noChangeAspect="1" noChangeArrowheads="1"/>
              </p:cNvPicPr>
              <p:nvPr/>
            </p:nvPicPr>
            <p:blipFill>
              <a:blip r:embed="rId2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533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8" name="Picture 78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9" name="Picture 78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3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12" name="Picture 782"/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4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3" name="Picture 783"/>
            <p:cNvPicPr>
              <a:picLocks noChangeAspect="1" noChangeArrowheads="1"/>
            </p:cNvPicPr>
            <p:nvPr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4" name="Picture 784"/>
            <p:cNvPicPr>
              <a:picLocks noChangeAspect="1" noChangeArrowheads="1"/>
            </p:cNvPicPr>
            <p:nvPr/>
          </p:nvPicPr>
          <p:blipFill>
            <a:blip r:embed="rId2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5" name="Picture 785"/>
            <p:cNvPicPr>
              <a:picLocks noChangeAspect="1" noChangeArrowheads="1"/>
            </p:cNvPicPr>
            <p:nvPr/>
          </p:nvPicPr>
          <p:blipFill>
            <a:blip r:embed="rId2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6"/>
              <a:ext cx="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6" name="Picture 786"/>
            <p:cNvPicPr>
              <a:picLocks noChangeAspect="1" noChangeArrowheads="1"/>
            </p:cNvPicPr>
            <p:nvPr/>
          </p:nvPicPr>
          <p:blipFill>
            <a:blip r:embed="rId2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6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7" name="Picture 787"/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6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8" name="Picture 788"/>
            <p:cNvPicPr>
              <a:picLocks noChangeAspect="1" noChangeArrowheads="1"/>
            </p:cNvPicPr>
            <p:nvPr/>
          </p:nvPicPr>
          <p:blipFill>
            <a:blip r:embed="rId2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8"/>
              <a:ext cx="2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9" name="Picture 789"/>
            <p:cNvPicPr>
              <a:picLocks noChangeAspect="1" noChangeArrowheads="1"/>
            </p:cNvPicPr>
            <p:nvPr/>
          </p:nvPicPr>
          <p:blipFill>
            <a:blip r:embed="rId2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8"/>
              <a:ext cx="1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0" name="Picture 790"/>
            <p:cNvPicPr>
              <a:picLocks noChangeAspect="1" noChangeArrowheads="1"/>
            </p:cNvPicPr>
            <p:nvPr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8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1" name="Picture 791"/>
            <p:cNvPicPr>
              <a:picLocks noChangeAspect="1" noChangeArrowheads="1"/>
            </p:cNvPicPr>
            <p:nvPr/>
          </p:nvPicPr>
          <p:blipFill>
            <a:blip r:embed="rId2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39"/>
              <a:ext cx="2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2" name="Picture 792"/>
            <p:cNvPicPr>
              <a:picLocks noChangeAspect="1" noChangeArrowheads="1"/>
            </p:cNvPicPr>
            <p:nvPr/>
          </p:nvPicPr>
          <p:blipFill>
            <a:blip r:embed="rId2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39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3" name="Picture 793"/>
            <p:cNvPicPr>
              <a:picLocks noChangeAspect="1" noChangeArrowheads="1"/>
            </p:cNvPicPr>
            <p:nvPr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4" name="Picture 794"/>
            <p:cNvPicPr>
              <a:picLocks noChangeAspect="1" noChangeArrowheads="1"/>
            </p:cNvPicPr>
            <p:nvPr/>
          </p:nvPicPr>
          <p:blipFill>
            <a:blip r:embed="rId2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1"/>
              <a:ext cx="2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5" name="Picture 795"/>
            <p:cNvPicPr>
              <a:picLocks noChangeAspect="1" noChangeArrowheads="1"/>
            </p:cNvPicPr>
            <p:nvPr/>
          </p:nvPicPr>
          <p:blipFill>
            <a:blip r:embed="rId2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1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6" name="Picture 796"/>
            <p:cNvPicPr>
              <a:picLocks noChangeAspect="1" noChangeArrowheads="1"/>
            </p:cNvPicPr>
            <p:nvPr/>
          </p:nvPicPr>
          <p:blipFill>
            <a:blip r:embed="rId2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1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7" name="Picture 797"/>
            <p:cNvPicPr>
              <a:picLocks noChangeAspect="1" noChangeArrowheads="1"/>
            </p:cNvPicPr>
            <p:nvPr/>
          </p:nvPicPr>
          <p:blipFill>
            <a:blip r:embed="rId2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3"/>
              <a:ext cx="2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" name="Picture 798"/>
            <p:cNvPicPr>
              <a:picLocks noChangeAspect="1" noChangeArrowheads="1"/>
            </p:cNvPicPr>
            <p:nvPr/>
          </p:nvPicPr>
          <p:blipFill>
            <a:blip r:embed="rId2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3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9" name="Picture 799"/>
            <p:cNvPicPr>
              <a:picLocks noChangeAspect="1" noChangeArrowheads="1"/>
            </p:cNvPicPr>
            <p:nvPr/>
          </p:nvPicPr>
          <p:blipFill>
            <a:blip r:embed="rId2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3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0" name="Picture 800"/>
            <p:cNvPicPr>
              <a:picLocks noChangeAspect="1" noChangeArrowheads="1"/>
            </p:cNvPicPr>
            <p:nvPr/>
          </p:nvPicPr>
          <p:blipFill>
            <a:blip r:embed="rId2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4"/>
              <a:ext cx="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1" name="Picture 801"/>
            <p:cNvPicPr>
              <a:picLocks noChangeAspect="1" noChangeArrowheads="1"/>
            </p:cNvPicPr>
            <p:nvPr/>
          </p:nvPicPr>
          <p:blipFill>
            <a:blip r:embed="rId2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54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2" name="Picture 802"/>
            <p:cNvPicPr>
              <a:picLocks noChangeAspect="1" noChangeArrowheads="1"/>
            </p:cNvPicPr>
            <p:nvPr/>
          </p:nvPicPr>
          <p:blipFill>
            <a:blip r:embed="rId2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4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3" name="Picture 803"/>
            <p:cNvPicPr>
              <a:picLocks noChangeAspect="1" noChangeArrowheads="1"/>
            </p:cNvPicPr>
            <p:nvPr/>
          </p:nvPicPr>
          <p:blipFill>
            <a:blip r:embed="rId2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6"/>
              <a:ext cx="5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4" name="Picture 804"/>
            <p:cNvPicPr>
              <a:picLocks noChangeAspect="1" noChangeArrowheads="1"/>
            </p:cNvPicPr>
            <p:nvPr/>
          </p:nvPicPr>
          <p:blipFill>
            <a:blip r:embed="rId2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5" name="Picture 805"/>
            <p:cNvPicPr>
              <a:picLocks noChangeAspect="1" noChangeArrowheads="1"/>
            </p:cNvPicPr>
            <p:nvPr/>
          </p:nvPicPr>
          <p:blipFill>
            <a:blip r:embed="rId2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7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6" name="Picture 806"/>
            <p:cNvPicPr>
              <a:picLocks noChangeAspect="1" noChangeArrowheads="1"/>
            </p:cNvPicPr>
            <p:nvPr/>
          </p:nvPicPr>
          <p:blipFill>
            <a:blip r:embed="rId2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7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7" name="Picture 807"/>
            <p:cNvPicPr>
              <a:picLocks noChangeAspect="1" noChangeArrowheads="1"/>
            </p:cNvPicPr>
            <p:nvPr/>
          </p:nvPicPr>
          <p:blipFill>
            <a:blip r:embed="rId2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9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" name="Picture 808"/>
            <p:cNvPicPr>
              <a:picLocks noChangeAspect="1" noChangeArrowheads="1"/>
            </p:cNvPicPr>
            <p:nvPr/>
          </p:nvPicPr>
          <p:blipFill>
            <a:blip r:embed="rId2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" name="Picture 809"/>
            <p:cNvPicPr>
              <a:picLocks noChangeAspect="1" noChangeArrowheads="1"/>
            </p:cNvPicPr>
            <p:nvPr/>
          </p:nvPicPr>
          <p:blipFill>
            <a:blip r:embed="rId2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1"/>
              <a:ext cx="5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" name="Picture 810"/>
            <p:cNvPicPr>
              <a:picLocks noChangeAspect="1" noChangeArrowheads="1"/>
            </p:cNvPicPr>
            <p:nvPr/>
          </p:nvPicPr>
          <p:blipFill>
            <a:blip r:embed="rId2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1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" name="Picture 811"/>
            <p:cNvPicPr>
              <a:picLocks noChangeAspect="1" noChangeArrowheads="1"/>
            </p:cNvPicPr>
            <p:nvPr/>
          </p:nvPicPr>
          <p:blipFill>
            <a:blip r:embed="rId2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2"/>
              <a:ext cx="5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" name="Picture 812"/>
            <p:cNvPicPr>
              <a:picLocks noChangeAspect="1" noChangeArrowheads="1"/>
            </p:cNvPicPr>
            <p:nvPr/>
          </p:nvPicPr>
          <p:blipFill>
            <a:blip r:embed="rId2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2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" name="Picture 813"/>
            <p:cNvPicPr>
              <a:picLocks noChangeAspect="1" noChangeArrowheads="1"/>
            </p:cNvPicPr>
            <p:nvPr/>
          </p:nvPicPr>
          <p:blipFill>
            <a:blip r:embed="rId2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4"/>
              <a:ext cx="5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" name="Picture 814"/>
            <p:cNvPicPr>
              <a:picLocks noChangeAspect="1" noChangeArrowheads="1"/>
            </p:cNvPicPr>
            <p:nvPr/>
          </p:nvPicPr>
          <p:blipFill>
            <a:blip r:embed="rId2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" name="Picture 815"/>
            <p:cNvPicPr>
              <a:picLocks noChangeAspect="1" noChangeArrowheads="1"/>
            </p:cNvPicPr>
            <p:nvPr/>
          </p:nvPicPr>
          <p:blipFill>
            <a:blip r:embed="rId2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6"/>
              <a:ext cx="5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" name="Picture 816"/>
            <p:cNvPicPr>
              <a:picLocks noChangeAspect="1" noChangeArrowheads="1"/>
            </p:cNvPicPr>
            <p:nvPr/>
          </p:nvPicPr>
          <p:blipFill>
            <a:blip r:embed="rId2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" name="Picture 817"/>
            <p:cNvPicPr>
              <a:picLocks noChangeAspect="1" noChangeArrowheads="1"/>
            </p:cNvPicPr>
            <p:nvPr/>
          </p:nvPicPr>
          <p:blipFill>
            <a:blip r:embed="rId2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7"/>
              <a:ext cx="5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" name="Picture 818"/>
            <p:cNvPicPr>
              <a:picLocks noChangeAspect="1" noChangeArrowheads="1"/>
            </p:cNvPicPr>
            <p:nvPr/>
          </p:nvPicPr>
          <p:blipFill>
            <a:blip r:embed="rId2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7"/>
              <a:ext cx="6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" name="Picture 819"/>
            <p:cNvPicPr>
              <a:picLocks noChangeAspect="1" noChangeArrowheads="1"/>
            </p:cNvPicPr>
            <p:nvPr/>
          </p:nvPicPr>
          <p:blipFill>
            <a:blip r:embed="rId2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9"/>
              <a:ext cx="5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" name="Picture 820"/>
            <p:cNvPicPr>
              <a:picLocks noChangeAspect="1" noChangeArrowheads="1"/>
            </p:cNvPicPr>
            <p:nvPr/>
          </p:nvPicPr>
          <p:blipFill>
            <a:blip r:embed="rId2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59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" name="Picture 821"/>
            <p:cNvPicPr>
              <a:picLocks noChangeAspect="1" noChangeArrowheads="1"/>
            </p:cNvPicPr>
            <p:nvPr/>
          </p:nvPicPr>
          <p:blipFill>
            <a:blip r:embed="rId2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0"/>
              <a:ext cx="5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2" name="Picture 822"/>
            <p:cNvPicPr>
              <a:picLocks noChangeAspect="1" noChangeArrowheads="1"/>
            </p:cNvPicPr>
            <p:nvPr/>
          </p:nvPicPr>
          <p:blipFill>
            <a:blip r:embed="rId2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0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3" name="Picture 823"/>
            <p:cNvPicPr>
              <a:picLocks noChangeAspect="1" noChangeArrowheads="1"/>
            </p:cNvPicPr>
            <p:nvPr/>
          </p:nvPicPr>
          <p:blipFill>
            <a:blip r:embed="rId2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4" name="Picture 824"/>
            <p:cNvPicPr>
              <a:picLocks noChangeAspect="1" noChangeArrowheads="1"/>
            </p:cNvPicPr>
            <p:nvPr/>
          </p:nvPicPr>
          <p:blipFill>
            <a:blip r:embed="rId2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5" name="Picture 825"/>
            <p:cNvPicPr>
              <a:picLocks noChangeAspect="1" noChangeArrowheads="1"/>
            </p:cNvPicPr>
            <p:nvPr/>
          </p:nvPicPr>
          <p:blipFill>
            <a:blip r:embed="rId2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4"/>
              <a:ext cx="6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6" name="Picture 826"/>
            <p:cNvPicPr>
              <a:picLocks noChangeAspect="1" noChangeArrowheads="1"/>
            </p:cNvPicPr>
            <p:nvPr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4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7" name="Picture 827"/>
            <p:cNvPicPr>
              <a:picLocks noChangeAspect="1" noChangeArrowheads="1"/>
            </p:cNvPicPr>
            <p:nvPr/>
          </p:nvPicPr>
          <p:blipFill>
            <a:blip r:embed="rId2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5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8" name="Picture 828"/>
            <p:cNvPicPr>
              <a:picLocks noChangeAspect="1" noChangeArrowheads="1"/>
            </p:cNvPicPr>
            <p:nvPr/>
          </p:nvPicPr>
          <p:blipFill>
            <a:blip r:embed="rId2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5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" name="Picture 829"/>
            <p:cNvPicPr>
              <a:picLocks noChangeAspect="1" noChangeArrowheads="1"/>
            </p:cNvPicPr>
            <p:nvPr/>
          </p:nvPicPr>
          <p:blipFill>
            <a:blip r:embed="rId2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7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0" name="Picture 830"/>
            <p:cNvPicPr>
              <a:picLocks noChangeAspect="1" noChangeArrowheads="1"/>
            </p:cNvPicPr>
            <p:nvPr/>
          </p:nvPicPr>
          <p:blipFill>
            <a:blip r:embed="rId2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7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1" name="Picture 831"/>
            <p:cNvPicPr>
              <a:picLocks noChangeAspect="1" noChangeArrowheads="1"/>
            </p:cNvPicPr>
            <p:nvPr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8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2" name="Picture 832"/>
            <p:cNvPicPr>
              <a:picLocks noChangeAspect="1" noChangeArrowheads="1"/>
            </p:cNvPicPr>
            <p:nvPr/>
          </p:nvPicPr>
          <p:blipFill>
            <a:blip r:embed="rId2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8"/>
              <a:ext cx="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3" name="Picture 833"/>
            <p:cNvPicPr>
              <a:picLocks noChangeAspect="1" noChangeArrowheads="1"/>
            </p:cNvPicPr>
            <p:nvPr/>
          </p:nvPicPr>
          <p:blipFill>
            <a:blip r:embed="rId2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0"/>
              <a:ext cx="6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4" name="Picture 834"/>
            <p:cNvPicPr>
              <a:picLocks noChangeAspect="1" noChangeArrowheads="1"/>
            </p:cNvPicPr>
            <p:nvPr/>
          </p:nvPicPr>
          <p:blipFill>
            <a:blip r:embed="rId2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0"/>
              <a:ext cx="7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5" name="Picture 835"/>
            <p:cNvPicPr>
              <a:picLocks noChangeAspect="1" noChangeArrowheads="1"/>
            </p:cNvPicPr>
            <p:nvPr/>
          </p:nvPicPr>
          <p:blipFill>
            <a:blip r:embed="rId2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2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6" name="Picture 836"/>
            <p:cNvPicPr>
              <a:picLocks noChangeAspect="1" noChangeArrowheads="1"/>
            </p:cNvPicPr>
            <p:nvPr/>
          </p:nvPicPr>
          <p:blipFill>
            <a:blip r:embed="rId2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2"/>
              <a:ext cx="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7" name="Picture 837"/>
            <p:cNvPicPr>
              <a:picLocks noChangeAspect="1" noChangeArrowheads="1"/>
            </p:cNvPicPr>
            <p:nvPr/>
          </p:nvPicPr>
          <p:blipFill>
            <a:blip r:embed="rId2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3"/>
              <a:ext cx="1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8" name="Picture 838"/>
            <p:cNvPicPr>
              <a:picLocks noChangeAspect="1" noChangeArrowheads="1"/>
            </p:cNvPicPr>
            <p:nvPr/>
          </p:nvPicPr>
          <p:blipFill>
            <a:blip r:embed="rId2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5"/>
              <a:ext cx="17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" name="Picture 839"/>
            <p:cNvPicPr>
              <a:picLocks noChangeAspect="1" noChangeArrowheads="1"/>
            </p:cNvPicPr>
            <p:nvPr/>
          </p:nvPicPr>
          <p:blipFill>
            <a:blip r:embed="rId2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7"/>
              <a:ext cx="1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0" name="Picture 840"/>
            <p:cNvPicPr>
              <a:picLocks noChangeAspect="1" noChangeArrowheads="1"/>
            </p:cNvPicPr>
            <p:nvPr/>
          </p:nvPicPr>
          <p:blipFill>
            <a:blip r:embed="rId2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8"/>
              <a:ext cx="17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1" name="Picture 841"/>
            <p:cNvPicPr>
              <a:picLocks noChangeAspect="1" noChangeArrowheads="1"/>
            </p:cNvPicPr>
            <p:nvPr/>
          </p:nvPicPr>
          <p:blipFill>
            <a:blip r:embed="rId2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2" name="Picture 842"/>
            <p:cNvPicPr>
              <a:picLocks noChangeAspect="1" noChangeArrowheads="1"/>
            </p:cNvPicPr>
            <p:nvPr/>
          </p:nvPicPr>
          <p:blipFill>
            <a:blip r:embed="rId2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1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3" name="Picture 843"/>
            <p:cNvPicPr>
              <a:picLocks noChangeAspect="1" noChangeArrowheads="1"/>
            </p:cNvPicPr>
            <p:nvPr/>
          </p:nvPicPr>
          <p:blipFill>
            <a:blip r:embed="rId2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3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4" name="Picture 844"/>
            <p:cNvPicPr>
              <a:picLocks noChangeAspect="1" noChangeArrowheads="1"/>
            </p:cNvPicPr>
            <p:nvPr/>
          </p:nvPicPr>
          <p:blipFill>
            <a:blip r:embed="rId2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5"/>
              <a:ext cx="17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5" name="Picture 845"/>
            <p:cNvPicPr>
              <a:picLocks noChangeAspect="1" noChangeArrowheads="1"/>
            </p:cNvPicPr>
            <p:nvPr/>
          </p:nvPicPr>
          <p:blipFill>
            <a:blip r:embed="rId2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86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6" name="Picture 846"/>
            <p:cNvPicPr>
              <a:picLocks noChangeAspect="1" noChangeArrowheads="1"/>
            </p:cNvPicPr>
            <p:nvPr/>
          </p:nvPicPr>
          <p:blipFill>
            <a:blip r:embed="rId2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88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7" name="Picture 847"/>
            <p:cNvPicPr>
              <a:picLocks noChangeAspect="1" noChangeArrowheads="1"/>
            </p:cNvPicPr>
            <p:nvPr/>
          </p:nvPicPr>
          <p:blipFill>
            <a:blip r:embed="rId2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9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8" name="Picture 848"/>
            <p:cNvPicPr>
              <a:picLocks noChangeAspect="1" noChangeArrowheads="1"/>
            </p:cNvPicPr>
            <p:nvPr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1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" name="Picture 849"/>
            <p:cNvPicPr>
              <a:picLocks noChangeAspect="1" noChangeArrowheads="1"/>
            </p:cNvPicPr>
            <p:nvPr/>
          </p:nvPicPr>
          <p:blipFill>
            <a:blip r:embed="rId2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91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0" name="Picture 850"/>
            <p:cNvPicPr>
              <a:picLocks noChangeAspect="1" noChangeArrowheads="1"/>
            </p:cNvPicPr>
            <p:nvPr/>
          </p:nvPicPr>
          <p:blipFill>
            <a:blip r:embed="rId2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3"/>
              <a:ext cx="2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1" name="Picture 851"/>
            <p:cNvPicPr>
              <a:picLocks noChangeAspect="1" noChangeArrowheads="1"/>
            </p:cNvPicPr>
            <p:nvPr/>
          </p:nvPicPr>
          <p:blipFill>
            <a:blip r:embed="rId2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93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2" name="Picture 852"/>
            <p:cNvPicPr>
              <a:picLocks noChangeAspect="1" noChangeArrowheads="1"/>
            </p:cNvPicPr>
            <p:nvPr/>
          </p:nvPicPr>
          <p:blipFill>
            <a:blip r:embed="rId2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94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3" name="Picture 853"/>
            <p:cNvPicPr>
              <a:picLocks noChangeAspect="1" noChangeArrowheads="1"/>
            </p:cNvPicPr>
            <p:nvPr/>
          </p:nvPicPr>
          <p:blipFill>
            <a:blip r:embed="rId2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594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4" name="Picture 854"/>
            <p:cNvPicPr>
              <a:picLocks noChangeAspect="1" noChangeArrowheads="1"/>
            </p:cNvPicPr>
            <p:nvPr/>
          </p:nvPicPr>
          <p:blipFill>
            <a:blip r:embed="rId2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6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5" name="Picture 855"/>
            <p:cNvPicPr>
              <a:picLocks noChangeAspect="1" noChangeArrowheads="1"/>
            </p:cNvPicPr>
            <p:nvPr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6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6" name="Picture 856"/>
            <p:cNvPicPr>
              <a:picLocks noChangeAspect="1" noChangeArrowheads="1"/>
            </p:cNvPicPr>
            <p:nvPr/>
          </p:nvPicPr>
          <p:blipFill>
            <a:blip r:embed="rId2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8"/>
              <a:ext cx="1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7" name="Picture 857"/>
            <p:cNvPicPr>
              <a:picLocks noChangeAspect="1" noChangeArrowheads="1"/>
            </p:cNvPicPr>
            <p:nvPr/>
          </p:nvPicPr>
          <p:blipFill>
            <a:blip r:embed="rId2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8" name="Picture 858"/>
            <p:cNvPicPr>
              <a:picLocks noChangeAspect="1" noChangeArrowheads="1"/>
            </p:cNvPicPr>
            <p:nvPr/>
          </p:nvPicPr>
          <p:blipFill>
            <a:blip r:embed="rId2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99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9" name="Picture 859"/>
            <p:cNvPicPr>
              <a:picLocks noChangeAspect="1" noChangeArrowheads="1"/>
            </p:cNvPicPr>
            <p:nvPr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59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0" name="Picture 860"/>
            <p:cNvPicPr>
              <a:picLocks noChangeAspect="1" noChangeArrowheads="1"/>
            </p:cNvPicPr>
            <p:nvPr/>
          </p:nvPicPr>
          <p:blipFill>
            <a:blip r:embed="rId2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01"/>
              <a:ext cx="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1" name="Picture 861"/>
            <p:cNvPicPr>
              <a:picLocks noChangeAspect="1" noChangeArrowheads="1"/>
            </p:cNvPicPr>
            <p:nvPr/>
          </p:nvPicPr>
          <p:blipFill>
            <a:blip r:embed="rId2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2" name="Picture 862"/>
            <p:cNvPicPr>
              <a:picLocks noChangeAspect="1" noChangeArrowheads="1"/>
            </p:cNvPicPr>
            <p:nvPr/>
          </p:nvPicPr>
          <p:blipFill>
            <a:blip r:embed="rId2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3" name="Picture 863"/>
            <p:cNvPicPr>
              <a:picLocks noChangeAspect="1" noChangeArrowheads="1"/>
            </p:cNvPicPr>
            <p:nvPr/>
          </p:nvPicPr>
          <p:blipFill>
            <a:blip r:embed="rId2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4" name="Picture 864"/>
            <p:cNvPicPr>
              <a:picLocks noChangeAspect="1" noChangeArrowheads="1"/>
            </p:cNvPicPr>
            <p:nvPr/>
          </p:nvPicPr>
          <p:blipFill>
            <a:blip r:embed="rId2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6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5" name="Picture 865"/>
            <p:cNvPicPr>
              <a:picLocks noChangeAspect="1" noChangeArrowheads="1"/>
            </p:cNvPicPr>
            <p:nvPr/>
          </p:nvPicPr>
          <p:blipFill>
            <a:blip r:embed="rId2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7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6" name="Picture 866"/>
            <p:cNvPicPr>
              <a:picLocks noChangeAspect="1" noChangeArrowheads="1"/>
            </p:cNvPicPr>
            <p:nvPr/>
          </p:nvPicPr>
          <p:blipFill>
            <a:blip r:embed="rId2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9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7" name="Picture 867"/>
            <p:cNvPicPr>
              <a:picLocks noChangeAspect="1" noChangeArrowheads="1"/>
            </p:cNvPicPr>
            <p:nvPr/>
          </p:nvPicPr>
          <p:blipFill>
            <a:blip r:embed="rId2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1"/>
              <a:ext cx="13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8" name="Picture 868"/>
            <p:cNvPicPr>
              <a:picLocks noChangeAspect="1" noChangeArrowheads="1"/>
            </p:cNvPicPr>
            <p:nvPr/>
          </p:nvPicPr>
          <p:blipFill>
            <a:blip r:embed="rId2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2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9" name="Picture 869"/>
            <p:cNvPicPr>
              <a:picLocks noChangeAspect="1" noChangeArrowheads="1"/>
            </p:cNvPicPr>
            <p:nvPr/>
          </p:nvPicPr>
          <p:blipFill>
            <a:blip r:embed="rId2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4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" name="Picture 870"/>
            <p:cNvPicPr>
              <a:picLocks noChangeAspect="1" noChangeArrowheads="1"/>
            </p:cNvPicPr>
            <p:nvPr/>
          </p:nvPicPr>
          <p:blipFill>
            <a:blip r:embed="rId2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5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1" name="Picture 871"/>
            <p:cNvPicPr>
              <a:picLocks noChangeAspect="1" noChangeArrowheads="1"/>
            </p:cNvPicPr>
            <p:nvPr/>
          </p:nvPicPr>
          <p:blipFill>
            <a:blip r:embed="rId2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7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2" name="Picture 872"/>
            <p:cNvPicPr>
              <a:picLocks noChangeAspect="1" noChangeArrowheads="1"/>
            </p:cNvPicPr>
            <p:nvPr/>
          </p:nvPicPr>
          <p:blipFill>
            <a:blip r:embed="rId2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19"/>
              <a:ext cx="14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3" name="Picture 873"/>
            <p:cNvPicPr>
              <a:picLocks noChangeAspect="1" noChangeArrowheads="1"/>
            </p:cNvPicPr>
            <p:nvPr/>
          </p:nvPicPr>
          <p:blipFill>
            <a:blip r:embed="rId2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0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4" name="Picture 874"/>
            <p:cNvPicPr>
              <a:picLocks noChangeAspect="1" noChangeArrowheads="1"/>
            </p:cNvPicPr>
            <p:nvPr/>
          </p:nvPicPr>
          <p:blipFill>
            <a:blip r:embed="rId2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2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5" name="Picture 875"/>
            <p:cNvPicPr>
              <a:picLocks noChangeAspect="1" noChangeArrowheads="1"/>
            </p:cNvPicPr>
            <p:nvPr/>
          </p:nvPicPr>
          <p:blipFill>
            <a:blip r:embed="rId2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4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6" name="Picture 876"/>
            <p:cNvPicPr>
              <a:picLocks noChangeAspect="1" noChangeArrowheads="1"/>
            </p:cNvPicPr>
            <p:nvPr/>
          </p:nvPicPr>
          <p:blipFill>
            <a:blip r:embed="rId2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5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7" name="Picture 877"/>
            <p:cNvPicPr>
              <a:picLocks noChangeAspect="1" noChangeArrowheads="1"/>
            </p:cNvPicPr>
            <p:nvPr/>
          </p:nvPicPr>
          <p:blipFill>
            <a:blip r:embed="rId2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7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8" name="Picture 878"/>
            <p:cNvPicPr>
              <a:picLocks noChangeAspect="1" noChangeArrowheads="1"/>
            </p:cNvPicPr>
            <p:nvPr/>
          </p:nvPicPr>
          <p:blipFill>
            <a:blip r:embed="rId2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28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9" name="Picture 879"/>
            <p:cNvPicPr>
              <a:picLocks noChangeAspect="1" noChangeArrowheads="1"/>
            </p:cNvPicPr>
            <p:nvPr/>
          </p:nvPicPr>
          <p:blipFill>
            <a:blip r:embed="rId3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30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" name="Picture 880"/>
            <p:cNvPicPr>
              <a:picLocks noChangeAspect="1" noChangeArrowheads="1"/>
            </p:cNvPicPr>
            <p:nvPr/>
          </p:nvPicPr>
          <p:blipFill>
            <a:blip r:embed="rId3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32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1" name="Picture 881"/>
            <p:cNvPicPr>
              <a:picLocks noChangeAspect="1" noChangeArrowheads="1"/>
            </p:cNvPicPr>
            <p:nvPr/>
          </p:nvPicPr>
          <p:blipFill>
            <a:blip r:embed="rId3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3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2" name="Picture 882"/>
            <p:cNvPicPr>
              <a:picLocks noChangeAspect="1" noChangeArrowheads="1"/>
            </p:cNvPicPr>
            <p:nvPr/>
          </p:nvPicPr>
          <p:blipFill>
            <a:blip r:embed="rId3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5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3" name="Picture 883"/>
            <p:cNvPicPr>
              <a:picLocks noChangeAspect="1" noChangeArrowheads="1"/>
            </p:cNvPicPr>
            <p:nvPr/>
          </p:nvPicPr>
          <p:blipFill>
            <a:blip r:embed="rId3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7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4" name="Picture 884"/>
            <p:cNvPicPr>
              <a:picLocks noChangeAspect="1" noChangeArrowheads="1"/>
            </p:cNvPicPr>
            <p:nvPr/>
          </p:nvPicPr>
          <p:blipFill>
            <a:blip r:embed="rId3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8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5" name="Picture 885"/>
            <p:cNvPicPr>
              <a:picLocks noChangeAspect="1" noChangeArrowheads="1"/>
            </p:cNvPicPr>
            <p:nvPr/>
          </p:nvPicPr>
          <p:blipFill>
            <a:blip r:embed="rId3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40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6" name="Picture 886"/>
            <p:cNvPicPr>
              <a:picLocks noChangeAspect="1" noChangeArrowheads="1"/>
            </p:cNvPicPr>
            <p:nvPr/>
          </p:nvPicPr>
          <p:blipFill>
            <a:blip r:embed="rId3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" y="3641"/>
              <a:ext cx="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7" name="Picture 887"/>
            <p:cNvPicPr>
              <a:picLocks noChangeAspect="1" noChangeArrowheads="1"/>
            </p:cNvPicPr>
            <p:nvPr/>
          </p:nvPicPr>
          <p:blipFill>
            <a:blip r:embed="rId3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641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8" name="Picture 888"/>
            <p:cNvPicPr>
              <a:picLocks noChangeAspect="1" noChangeArrowheads="1"/>
            </p:cNvPicPr>
            <p:nvPr/>
          </p:nvPicPr>
          <p:blipFill>
            <a:blip r:embed="rId3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" y="3643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9" name="Picture 889"/>
            <p:cNvPicPr>
              <a:picLocks noChangeAspect="1" noChangeArrowheads="1"/>
            </p:cNvPicPr>
            <p:nvPr/>
          </p:nvPicPr>
          <p:blipFill>
            <a:blip r:embed="rId3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5"/>
              <a:ext cx="14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0" name="Picture 890"/>
            <p:cNvPicPr>
              <a:picLocks noChangeAspect="1" noChangeArrowheads="1"/>
            </p:cNvPicPr>
            <p:nvPr/>
          </p:nvPicPr>
          <p:blipFill>
            <a:blip r:embed="rId3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6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1" name="Picture 891"/>
            <p:cNvPicPr>
              <a:picLocks noChangeAspect="1" noChangeArrowheads="1"/>
            </p:cNvPicPr>
            <p:nvPr/>
          </p:nvPicPr>
          <p:blipFill>
            <a:blip r:embed="rId3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48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2" name="Picture 892"/>
            <p:cNvPicPr>
              <a:picLocks noChangeAspect="1" noChangeArrowheads="1"/>
            </p:cNvPicPr>
            <p:nvPr/>
          </p:nvPicPr>
          <p:blipFill>
            <a:blip r:embed="rId3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649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3" name="Picture 893"/>
            <p:cNvPicPr>
              <a:picLocks noChangeAspect="1" noChangeArrowheads="1"/>
            </p:cNvPicPr>
            <p:nvPr/>
          </p:nvPicPr>
          <p:blipFill>
            <a:blip r:embed="rId3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1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4" name="Picture 894"/>
            <p:cNvPicPr>
              <a:picLocks noChangeAspect="1" noChangeArrowheads="1"/>
            </p:cNvPicPr>
            <p:nvPr/>
          </p:nvPicPr>
          <p:blipFill>
            <a:blip r:embed="rId3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3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5" name="Picture 895"/>
            <p:cNvPicPr>
              <a:picLocks noChangeAspect="1" noChangeArrowheads="1"/>
            </p:cNvPicPr>
            <p:nvPr/>
          </p:nvPicPr>
          <p:blipFill>
            <a:blip r:embed="rId3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5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6" name="Picture 896"/>
            <p:cNvPicPr>
              <a:picLocks noChangeAspect="1" noChangeArrowheads="1"/>
            </p:cNvPicPr>
            <p:nvPr/>
          </p:nvPicPr>
          <p:blipFill>
            <a:blip r:embed="rId3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56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7" name="Picture 897"/>
            <p:cNvPicPr>
              <a:picLocks noChangeAspect="1" noChangeArrowheads="1"/>
            </p:cNvPicPr>
            <p:nvPr/>
          </p:nvPicPr>
          <p:blipFill>
            <a:blip r:embed="rId3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8" name="Picture 898"/>
            <p:cNvPicPr>
              <a:picLocks noChangeAspect="1" noChangeArrowheads="1"/>
            </p:cNvPicPr>
            <p:nvPr/>
          </p:nvPicPr>
          <p:blipFill>
            <a:blip r:embed="rId3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9" name="Picture 899"/>
            <p:cNvPicPr>
              <a:picLocks noChangeAspect="1" noChangeArrowheads="1"/>
            </p:cNvPicPr>
            <p:nvPr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61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0" name="Picture 900"/>
            <p:cNvPicPr>
              <a:picLocks noChangeAspect="1" noChangeArrowheads="1"/>
            </p:cNvPicPr>
            <p:nvPr/>
          </p:nvPicPr>
          <p:blipFill>
            <a:blip r:embed="rId3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1" name="Picture 901"/>
            <p:cNvPicPr>
              <a:picLocks noChangeAspect="1" noChangeArrowheads="1"/>
            </p:cNvPicPr>
            <p:nvPr/>
          </p:nvPicPr>
          <p:blipFill>
            <a:blip r:embed="rId3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4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2" name="Picture 902"/>
            <p:cNvPicPr>
              <a:picLocks noChangeAspect="1" noChangeArrowheads="1"/>
            </p:cNvPicPr>
            <p:nvPr/>
          </p:nvPicPr>
          <p:blipFill>
            <a:blip r:embed="rId3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6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3" name="Picture 903"/>
            <p:cNvPicPr>
              <a:picLocks noChangeAspect="1" noChangeArrowheads="1"/>
            </p:cNvPicPr>
            <p:nvPr/>
          </p:nvPicPr>
          <p:blipFill>
            <a:blip r:embed="rId3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7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4" name="Picture 904"/>
            <p:cNvPicPr>
              <a:picLocks noChangeAspect="1" noChangeArrowheads="1"/>
            </p:cNvPicPr>
            <p:nvPr/>
          </p:nvPicPr>
          <p:blipFill>
            <a:blip r:embed="rId3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5" name="Picture 905"/>
            <p:cNvPicPr>
              <a:picLocks noChangeAspect="1" noChangeArrowheads="1"/>
            </p:cNvPicPr>
            <p:nvPr/>
          </p:nvPicPr>
          <p:blipFill>
            <a:blip r:embed="rId3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6" name="Picture 906"/>
            <p:cNvPicPr>
              <a:picLocks noChangeAspect="1" noChangeArrowheads="1"/>
            </p:cNvPicPr>
            <p:nvPr/>
          </p:nvPicPr>
          <p:blipFill>
            <a:blip r:embed="rId3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7" name="Picture 907"/>
            <p:cNvPicPr>
              <a:picLocks noChangeAspect="1" noChangeArrowheads="1"/>
            </p:cNvPicPr>
            <p:nvPr/>
          </p:nvPicPr>
          <p:blipFill>
            <a:blip r:embed="rId3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4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8" name="Picture 908"/>
            <p:cNvPicPr>
              <a:picLocks noChangeAspect="1" noChangeArrowheads="1"/>
            </p:cNvPicPr>
            <p:nvPr/>
          </p:nvPicPr>
          <p:blipFill>
            <a:blip r:embed="rId3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5"/>
              <a:ext cx="13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9" name="Picture 909"/>
            <p:cNvPicPr>
              <a:picLocks noChangeAspect="1" noChangeArrowheads="1"/>
            </p:cNvPicPr>
            <p:nvPr/>
          </p:nvPicPr>
          <p:blipFill>
            <a:blip r:embed="rId3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7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" name="Picture 910"/>
            <p:cNvPicPr>
              <a:picLocks noChangeAspect="1" noChangeArrowheads="1"/>
            </p:cNvPicPr>
            <p:nvPr/>
          </p:nvPicPr>
          <p:blipFill>
            <a:blip r:embed="rId3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9"/>
              <a:ext cx="13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" name="Picture 911"/>
            <p:cNvPicPr>
              <a:picLocks noChangeAspect="1" noChangeArrowheads="1"/>
            </p:cNvPicPr>
            <p:nvPr/>
          </p:nvPicPr>
          <p:blipFill>
            <a:blip r:embed="rId3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0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" name="Picture 912"/>
            <p:cNvPicPr>
              <a:picLocks noChangeAspect="1" noChangeArrowheads="1"/>
            </p:cNvPicPr>
            <p:nvPr/>
          </p:nvPicPr>
          <p:blipFill>
            <a:blip r:embed="rId3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2"/>
              <a:ext cx="2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" name="Picture 913"/>
            <p:cNvPicPr>
              <a:picLocks noChangeAspect="1" noChangeArrowheads="1"/>
            </p:cNvPicPr>
            <p:nvPr/>
          </p:nvPicPr>
          <p:blipFill>
            <a:blip r:embed="rId3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2"/>
              <a:ext cx="10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" name="Picture 914"/>
            <p:cNvPicPr>
              <a:picLocks noChangeAspect="1" noChangeArrowheads="1"/>
            </p:cNvPicPr>
            <p:nvPr/>
          </p:nvPicPr>
          <p:blipFill>
            <a:blip r:embed="rId3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83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" name="Picture 915"/>
            <p:cNvPicPr>
              <a:picLocks noChangeAspect="1" noChangeArrowheads="1"/>
            </p:cNvPicPr>
            <p:nvPr/>
          </p:nvPicPr>
          <p:blipFill>
            <a:blip r:embed="rId3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3"/>
              <a:ext cx="10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" name="Picture 916"/>
            <p:cNvPicPr>
              <a:picLocks noChangeAspect="1" noChangeArrowheads="1"/>
            </p:cNvPicPr>
            <p:nvPr/>
          </p:nvPicPr>
          <p:blipFill>
            <a:blip r:embed="rId3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5"/>
              <a:ext cx="1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" name="Picture 917"/>
            <p:cNvPicPr>
              <a:picLocks noChangeAspect="1" noChangeArrowheads="1"/>
            </p:cNvPicPr>
            <p:nvPr/>
          </p:nvPicPr>
          <p:blipFill>
            <a:blip r:embed="rId3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5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" name="Picture 918"/>
            <p:cNvPicPr>
              <a:picLocks noChangeAspect="1" noChangeArrowheads="1"/>
            </p:cNvPicPr>
            <p:nvPr/>
          </p:nvPicPr>
          <p:blipFill>
            <a:blip r:embed="rId3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7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9" name="Picture 919"/>
            <p:cNvPicPr>
              <a:picLocks noChangeAspect="1" noChangeArrowheads="1"/>
            </p:cNvPicPr>
            <p:nvPr/>
          </p:nvPicPr>
          <p:blipFill>
            <a:blip r:embed="rId3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7"/>
              <a:ext cx="10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0" name="Picture 920"/>
            <p:cNvPicPr>
              <a:picLocks noChangeAspect="1" noChangeArrowheads="1"/>
            </p:cNvPicPr>
            <p:nvPr/>
          </p:nvPicPr>
          <p:blipFill>
            <a:blip r:embed="rId3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88"/>
              <a:ext cx="1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" name="Picture 921"/>
            <p:cNvPicPr>
              <a:picLocks noChangeAspect="1" noChangeArrowheads="1"/>
            </p:cNvPicPr>
            <p:nvPr/>
          </p:nvPicPr>
          <p:blipFill>
            <a:blip r:embed="rId3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8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2" name="Picture 922"/>
            <p:cNvPicPr>
              <a:picLocks noChangeAspect="1" noChangeArrowheads="1"/>
            </p:cNvPicPr>
            <p:nvPr/>
          </p:nvPicPr>
          <p:blipFill>
            <a:blip r:embed="rId3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90"/>
              <a:ext cx="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3" name="Picture 923"/>
            <p:cNvPicPr>
              <a:picLocks noChangeAspect="1" noChangeArrowheads="1"/>
            </p:cNvPicPr>
            <p:nvPr/>
          </p:nvPicPr>
          <p:blipFill>
            <a:blip r:embed="rId3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0"/>
              <a:ext cx="9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4" name="Picture 924"/>
            <p:cNvPicPr>
              <a:picLocks noChangeAspect="1" noChangeArrowheads="1"/>
            </p:cNvPicPr>
            <p:nvPr/>
          </p:nvPicPr>
          <p:blipFill>
            <a:blip r:embed="rId3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92"/>
              <a:ext cx="9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5" name="Picture 925"/>
            <p:cNvPicPr>
              <a:picLocks noChangeAspect="1" noChangeArrowheads="1"/>
            </p:cNvPicPr>
            <p:nvPr/>
          </p:nvPicPr>
          <p:blipFill>
            <a:blip r:embed="rId3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3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6" name="Picture 926"/>
            <p:cNvPicPr>
              <a:picLocks noChangeAspect="1" noChangeArrowheads="1"/>
            </p:cNvPicPr>
            <p:nvPr/>
          </p:nvPicPr>
          <p:blipFill>
            <a:blip r:embed="rId3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95"/>
              <a:ext cx="10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7" name="Picture 927"/>
            <p:cNvPicPr>
              <a:picLocks noChangeAspect="1" noChangeArrowheads="1"/>
            </p:cNvPicPr>
            <p:nvPr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96"/>
              <a:ext cx="11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8" name="Picture 928"/>
            <p:cNvPicPr>
              <a:picLocks noChangeAspect="1" noChangeArrowheads="1"/>
            </p:cNvPicPr>
            <p:nvPr/>
          </p:nvPicPr>
          <p:blipFill>
            <a:blip r:embed="rId3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3698"/>
              <a:ext cx="1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9" name="Picture 929"/>
            <p:cNvPicPr>
              <a:picLocks noChangeAspect="1" noChangeArrowheads="1"/>
            </p:cNvPicPr>
            <p:nvPr/>
          </p:nvPicPr>
          <p:blipFill>
            <a:blip r:embed="rId3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0"/>
              <a:ext cx="120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0" name="Picture 930"/>
            <p:cNvPicPr>
              <a:picLocks noChangeAspect="1" noChangeArrowheads="1"/>
            </p:cNvPicPr>
            <p:nvPr/>
          </p:nvPicPr>
          <p:blipFill>
            <a:blip r:embed="rId3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1"/>
              <a:ext cx="12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1" name="Picture 931"/>
            <p:cNvPicPr>
              <a:picLocks noChangeAspect="1" noChangeArrowheads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3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2" name="Picture 932"/>
            <p:cNvPicPr>
              <a:picLocks noChangeAspect="1" noChangeArrowheads="1"/>
            </p:cNvPicPr>
            <p:nvPr/>
          </p:nvPicPr>
          <p:blipFill>
            <a:blip r:embed="rId3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5"/>
              <a:ext cx="12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3" name="Picture 933"/>
            <p:cNvPicPr>
              <a:picLocks noChangeAspect="1" noChangeArrowheads="1"/>
            </p:cNvPicPr>
            <p:nvPr/>
          </p:nvPicPr>
          <p:blipFill>
            <a:blip r:embed="rId3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6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4" name="Picture 934"/>
            <p:cNvPicPr>
              <a:picLocks noChangeAspect="1" noChangeArrowheads="1"/>
            </p:cNvPicPr>
            <p:nvPr/>
          </p:nvPicPr>
          <p:blipFill>
            <a:blip r:embed="rId3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8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5" name="Picture 935"/>
            <p:cNvPicPr>
              <a:picLocks noChangeAspect="1" noChangeArrowheads="1"/>
            </p:cNvPicPr>
            <p:nvPr/>
          </p:nvPicPr>
          <p:blipFill>
            <a:blip r:embed="rId3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6" name="Picture 936"/>
            <p:cNvPicPr>
              <a:picLocks noChangeAspect="1" noChangeArrowheads="1"/>
            </p:cNvPicPr>
            <p:nvPr/>
          </p:nvPicPr>
          <p:blipFill>
            <a:blip r:embed="rId3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1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7" name="Picture 937"/>
            <p:cNvPicPr>
              <a:picLocks noChangeAspect="1" noChangeArrowheads="1"/>
            </p:cNvPicPr>
            <p:nvPr/>
          </p:nvPicPr>
          <p:blipFill>
            <a:blip r:embed="rId3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3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8" name="Picture 938"/>
            <p:cNvPicPr>
              <a:picLocks noChangeAspect="1" noChangeArrowheads="1"/>
            </p:cNvPicPr>
            <p:nvPr/>
          </p:nvPicPr>
          <p:blipFill>
            <a:blip r:embed="rId3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4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9" name="Picture 939"/>
            <p:cNvPicPr>
              <a:picLocks noChangeAspect="1" noChangeArrowheads="1"/>
            </p:cNvPicPr>
            <p:nvPr/>
          </p:nvPicPr>
          <p:blipFill>
            <a:blip r:embed="rId3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0" name="Picture 940"/>
            <p:cNvPicPr>
              <a:picLocks noChangeAspect="1" noChangeArrowheads="1"/>
            </p:cNvPicPr>
            <p:nvPr/>
          </p:nvPicPr>
          <p:blipFill>
            <a:blip r:embed="rId3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" name="Picture 941"/>
            <p:cNvPicPr>
              <a:picLocks noChangeAspect="1" noChangeArrowheads="1"/>
            </p:cNvPicPr>
            <p:nvPr/>
          </p:nvPicPr>
          <p:blipFill>
            <a:blip r:embed="rId3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2" name="Picture 942"/>
            <p:cNvPicPr>
              <a:picLocks noChangeAspect="1" noChangeArrowheads="1"/>
            </p:cNvPicPr>
            <p:nvPr/>
          </p:nvPicPr>
          <p:blipFill>
            <a:blip r:embed="rId3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1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3" name="Picture 943"/>
            <p:cNvPicPr>
              <a:picLocks noChangeAspect="1" noChangeArrowheads="1"/>
            </p:cNvPicPr>
            <p:nvPr/>
          </p:nvPicPr>
          <p:blipFill>
            <a:blip r:embed="rId3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2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4" name="Picture 944"/>
            <p:cNvPicPr>
              <a:picLocks noChangeAspect="1" noChangeArrowheads="1"/>
            </p:cNvPicPr>
            <p:nvPr/>
          </p:nvPicPr>
          <p:blipFill>
            <a:blip r:embed="rId3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4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5" name="Picture 945"/>
            <p:cNvPicPr>
              <a:picLocks noChangeAspect="1" noChangeArrowheads="1"/>
            </p:cNvPicPr>
            <p:nvPr/>
          </p:nvPicPr>
          <p:blipFill>
            <a:blip r:embed="rId3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6" name="Picture 946"/>
            <p:cNvPicPr>
              <a:picLocks noChangeAspect="1" noChangeArrowheads="1"/>
            </p:cNvPicPr>
            <p:nvPr/>
          </p:nvPicPr>
          <p:blipFill>
            <a:blip r:embed="rId3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7" name="Picture 947"/>
            <p:cNvPicPr>
              <a:picLocks noChangeAspect="1" noChangeArrowheads="1"/>
            </p:cNvPicPr>
            <p:nvPr/>
          </p:nvPicPr>
          <p:blipFill>
            <a:blip r:embed="rId3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8" name="Picture 948"/>
            <p:cNvPicPr>
              <a:picLocks noChangeAspect="1" noChangeArrowheads="1"/>
            </p:cNvPicPr>
            <p:nvPr/>
          </p:nvPicPr>
          <p:blipFill>
            <a:blip r:embed="rId3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9" name="Picture 949"/>
            <p:cNvPicPr>
              <a:picLocks noChangeAspect="1" noChangeArrowheads="1"/>
            </p:cNvPicPr>
            <p:nvPr/>
          </p:nvPicPr>
          <p:blipFill>
            <a:blip r:embed="rId3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2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0" name="Picture 950"/>
            <p:cNvPicPr>
              <a:picLocks noChangeAspect="1" noChangeArrowheads="1"/>
            </p:cNvPicPr>
            <p:nvPr/>
          </p:nvPicPr>
          <p:blipFill>
            <a:blip r:embed="rId3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4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" name="Picture 951"/>
            <p:cNvPicPr>
              <a:picLocks noChangeAspect="1" noChangeArrowheads="1"/>
            </p:cNvPicPr>
            <p:nvPr/>
          </p:nvPicPr>
          <p:blipFill>
            <a:blip r:embed="rId3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5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2" name="Picture 952"/>
            <p:cNvPicPr>
              <a:picLocks noChangeAspect="1" noChangeArrowheads="1"/>
            </p:cNvPicPr>
            <p:nvPr/>
          </p:nvPicPr>
          <p:blipFill>
            <a:blip r:embed="rId3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3" name="Picture 953"/>
            <p:cNvPicPr>
              <a:picLocks noChangeAspect="1" noChangeArrowheads="1"/>
            </p:cNvPicPr>
            <p:nvPr/>
          </p:nvPicPr>
          <p:blipFill>
            <a:blip r:embed="rId3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4" name="Picture 954"/>
            <p:cNvPicPr>
              <a:picLocks noChangeAspect="1" noChangeArrowheads="1"/>
            </p:cNvPicPr>
            <p:nvPr/>
          </p:nvPicPr>
          <p:blipFill>
            <a:blip r:embed="rId3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5" name="Picture 955"/>
            <p:cNvPicPr>
              <a:picLocks noChangeAspect="1" noChangeArrowheads="1"/>
            </p:cNvPicPr>
            <p:nvPr/>
          </p:nvPicPr>
          <p:blipFill>
            <a:blip r:embed="rId3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2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6" name="Picture 956"/>
            <p:cNvPicPr>
              <a:picLocks noChangeAspect="1" noChangeArrowheads="1"/>
            </p:cNvPicPr>
            <p:nvPr/>
          </p:nvPicPr>
          <p:blipFill>
            <a:blip r:embed="rId3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3"/>
              <a:ext cx="1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7" name="Picture 957"/>
            <p:cNvPicPr>
              <a:picLocks noChangeAspect="1" noChangeArrowheads="1"/>
            </p:cNvPicPr>
            <p:nvPr/>
          </p:nvPicPr>
          <p:blipFill>
            <a:blip r:embed="rId3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5"/>
              <a:ext cx="11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8" name="Picture 958"/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747"/>
              <a:ext cx="11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9" name="Picture 959"/>
            <p:cNvPicPr>
              <a:picLocks noChangeAspect="1" noChangeArrowheads="1"/>
            </p:cNvPicPr>
            <p:nvPr/>
          </p:nvPicPr>
          <p:blipFill>
            <a:blip r:embed="rId3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748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0" name="Picture 960"/>
            <p:cNvPicPr>
              <a:picLocks noChangeAspect="1" noChangeArrowheads="1"/>
            </p:cNvPicPr>
            <p:nvPr/>
          </p:nvPicPr>
          <p:blipFill>
            <a:blip r:embed="rId3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750"/>
              <a:ext cx="9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1" name="Picture 961"/>
            <p:cNvPicPr>
              <a:picLocks noChangeAspect="1" noChangeArrowheads="1"/>
            </p:cNvPicPr>
            <p:nvPr/>
          </p:nvPicPr>
          <p:blipFill>
            <a:blip r:embed="rId3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751"/>
              <a:ext cx="8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" name="Picture 962"/>
            <p:cNvPicPr>
              <a:picLocks noChangeAspect="1" noChangeArrowheads="1"/>
            </p:cNvPicPr>
            <p:nvPr/>
          </p:nvPicPr>
          <p:blipFill>
            <a:blip r:embed="rId3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753"/>
              <a:ext cx="7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3" name="Picture 963"/>
            <p:cNvPicPr>
              <a:picLocks noChangeAspect="1" noChangeArrowheads="1"/>
            </p:cNvPicPr>
            <p:nvPr/>
          </p:nvPicPr>
          <p:blipFill>
            <a:blip r:embed="rId3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755"/>
              <a:ext cx="5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4" name="Picture 964"/>
            <p:cNvPicPr>
              <a:picLocks noChangeAspect="1" noChangeArrowheads="1"/>
            </p:cNvPicPr>
            <p:nvPr/>
          </p:nvPicPr>
          <p:blipFill>
            <a:blip r:embed="rId3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" y="3756"/>
              <a:ext cx="4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5" name="Picture 965"/>
            <p:cNvPicPr>
              <a:picLocks noChangeAspect="1" noChangeArrowheads="1"/>
            </p:cNvPicPr>
            <p:nvPr/>
          </p:nvPicPr>
          <p:blipFill>
            <a:blip r:embed="rId3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" y="3758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6" name="Picture 966"/>
            <p:cNvPicPr>
              <a:picLocks noChangeAspect="1" noChangeArrowheads="1"/>
            </p:cNvPicPr>
            <p:nvPr/>
          </p:nvPicPr>
          <p:blipFill>
            <a:blip r:embed="rId3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0"/>
              <a:ext cx="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7" name="Picture 967"/>
            <p:cNvPicPr>
              <a:picLocks noChangeAspect="1" noChangeArrowheads="1"/>
            </p:cNvPicPr>
            <p:nvPr/>
          </p:nvPicPr>
          <p:blipFill>
            <a:blip r:embed="rId3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1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8" name="Picture 968"/>
            <p:cNvPicPr>
              <a:picLocks noChangeAspect="1" noChangeArrowheads="1"/>
            </p:cNvPicPr>
            <p:nvPr/>
          </p:nvPicPr>
          <p:blipFill>
            <a:blip r:embed="rId3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" y="3763"/>
              <a:ext cx="2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9" name="Picture 969"/>
            <p:cNvPicPr>
              <a:picLocks noChangeAspect="1" noChangeArrowheads="1"/>
            </p:cNvPicPr>
            <p:nvPr/>
          </p:nvPicPr>
          <p:blipFill>
            <a:blip r:embed="rId3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764"/>
              <a:ext cx="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580"/>
          <p:cNvGrpSpPr>
            <a:grpSpLocks/>
          </p:cNvGrpSpPr>
          <p:nvPr/>
        </p:nvGrpSpPr>
        <p:grpSpPr bwMode="auto">
          <a:xfrm>
            <a:off x="3198927" y="3315360"/>
            <a:ext cx="536225" cy="655875"/>
            <a:chOff x="5266" y="3360"/>
            <a:chExt cx="264" cy="406"/>
          </a:xfrm>
        </p:grpSpPr>
        <p:grpSp>
          <p:nvGrpSpPr>
            <p:cNvPr id="1222" name="Group 581"/>
            <p:cNvGrpSpPr>
              <a:grpSpLocks/>
            </p:cNvGrpSpPr>
            <p:nvPr/>
          </p:nvGrpSpPr>
          <p:grpSpPr bwMode="auto">
            <a:xfrm>
              <a:off x="5266" y="3360"/>
              <a:ext cx="264" cy="174"/>
              <a:chOff x="5266" y="3360"/>
              <a:chExt cx="264" cy="174"/>
            </a:xfrm>
          </p:grpSpPr>
          <p:pic>
            <p:nvPicPr>
              <p:cNvPr id="1411" name="Picture 58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36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2" name="Picture 5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361"/>
                <a:ext cx="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3" name="Picture 58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363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4" name="Picture 58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" y="3364"/>
                <a:ext cx="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5" name="Picture 58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66"/>
                <a:ext cx="4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6" name="Picture 58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3368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7" name="Picture 58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69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8" name="Picture 58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1"/>
                <a:ext cx="6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9" name="Picture 59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2"/>
                <a:ext cx="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0" name="Picture 59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74"/>
                <a:ext cx="8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1" name="Picture 59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6"/>
                <a:ext cx="8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2" name="Picture 59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7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3" name="Picture 59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4" name="Picture 59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1"/>
                <a:ext cx="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5" name="Picture 59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2"/>
                <a:ext cx="9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6" name="Picture 59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4"/>
                <a:ext cx="9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7" name="Picture 59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5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8" name="Picture 59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87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9" name="Picture 60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89"/>
                <a:ext cx="10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0" name="Picture 60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9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1" name="Picture 60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" y="3392"/>
                <a:ext cx="10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2" name="Picture 60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94"/>
                <a:ext cx="1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3" name="Picture 604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" y="3395"/>
                <a:ext cx="11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" name="Picture 605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7"/>
                <a:ext cx="1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" name="Picture 606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8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" name="Picture 607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400"/>
                <a:ext cx="1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" name="Picture 608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9" y="3402"/>
                <a:ext cx="12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" name="Picture 609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03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" name="Picture 610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5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" name="Picture 6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7"/>
                <a:ext cx="12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" name="Picture 61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8"/>
                <a:ext cx="12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" name="Picture 61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0"/>
                <a:ext cx="13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" name="Picture 614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1"/>
                <a:ext cx="13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" name="Picture 615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3"/>
                <a:ext cx="1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" name="Picture 616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5"/>
                <a:ext cx="14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" name="Picture 617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6"/>
                <a:ext cx="16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" name="Picture 618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8"/>
                <a:ext cx="1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" name="Picture 619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9"/>
                <a:ext cx="1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" name="Picture 620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1"/>
                <a:ext cx="18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" name="Picture 621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3"/>
                <a:ext cx="18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1" name="Picture 622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4"/>
                <a:ext cx="19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2" name="Picture 62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6"/>
                <a:ext cx="1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3" name="Picture 624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26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4" name="Picture 625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8"/>
                <a:ext cx="20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5" name="Picture 626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9" y="3428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6" name="Picture 627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429"/>
                <a:ext cx="22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7" name="Picture 628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1"/>
                <a:ext cx="2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8" name="Picture 62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2"/>
                <a:ext cx="23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9" name="Picture 630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4"/>
                <a:ext cx="2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0" name="Picture 631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6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1" name="Picture 63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6" y="3436"/>
                <a:ext cx="12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2" name="Picture 633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7"/>
                <a:ext cx="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3" name="Picture 63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" y="3437"/>
                <a:ext cx="12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4" name="Picture 635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5" name="Picture 636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" y="3439"/>
                <a:ext cx="1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6" name="Picture 637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41"/>
                <a:ext cx="8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7" name="Picture 638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" y="3441"/>
                <a:ext cx="11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8" name="Picture 639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2"/>
                <a:ext cx="8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9" name="Picture 640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7" y="3442"/>
                <a:ext cx="10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0" name="Picture 641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4"/>
                <a:ext cx="8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1" name="Picture 642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2" y="3444"/>
                <a:ext cx="10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2" name="Picture 643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5"/>
                <a:ext cx="8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3" name="Picture 644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5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4" name="Picture 645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" name="Picture 646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" y="3447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6" name="Picture 647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7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7" name="Picture 648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4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8" name="Picture 649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49"/>
                <a:ext cx="4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9" name="Picture 650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9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0" name="Picture 651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1" name="Picture 652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50"/>
                <a:ext cx="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2" name="Picture 653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3" name="Picture 654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4" name="Picture 655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2"/>
                <a:ext cx="4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5" name="Picture 656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2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6" name="Picture 657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6" y="3452"/>
                <a:ext cx="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7" name="Picture 658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8" name="Picture 659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3"/>
                <a:ext cx="4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9" name="Picture 660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3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0" name="Picture 661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1" name="Picture 662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5"/>
                <a:ext cx="4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2" name="Picture 663"/>
              <p:cNvPicPr>
                <a:picLocks noChangeAspect="1" noChangeArrowheads="1"/>
              </p:cNvPicPr>
              <p:nvPr/>
            </p:nvPicPr>
            <p:blipFill>
              <a:blip r:embed="rId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5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3" name="Picture 664"/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4" name="Picture 665"/>
              <p:cNvPicPr>
                <a:picLocks noChangeAspect="1" noChangeArrowheads="1"/>
              </p:cNvPicPr>
              <p:nvPr/>
            </p:nvPicPr>
            <p:blipFill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7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5" name="Picture 666"/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" y="3457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6" name="Picture 667"/>
              <p:cNvPicPr>
                <a:picLocks noChangeAspect="1" noChangeArrowheads="1"/>
              </p:cNvPicPr>
              <p:nvPr/>
            </p:nvPicPr>
            <p:blipFill>
              <a:blip r:embed="rId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7" name="Picture 668"/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58"/>
                <a:ext cx="4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8" name="Picture 669"/>
              <p:cNvPicPr>
                <a:picLocks noChangeAspect="1" noChangeArrowheads="1"/>
              </p:cNvPicPr>
              <p:nvPr/>
            </p:nvPicPr>
            <p:blipFill>
              <a:blip r:embed="rId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3" y="3458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9" name="Picture 670"/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0" name="Picture 671"/>
              <p:cNvPicPr>
                <a:picLocks noChangeAspect="1" noChangeArrowheads="1"/>
              </p:cNvPicPr>
              <p:nvPr/>
            </p:nvPicPr>
            <p:blipFill>
              <a:blip r:embed="rId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0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1" name="Picture 672"/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" y="3460"/>
                <a:ext cx="8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2" name="Picture 673"/>
              <p:cNvPicPr>
                <a:picLocks noChangeAspect="1" noChangeArrowheads="1"/>
              </p:cNvPicPr>
              <p:nvPr/>
            </p:nvPicPr>
            <p:blipFill>
              <a:blip r:embed="rId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3" name="Picture 674"/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2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4" name="Picture 675"/>
              <p:cNvPicPr>
                <a:picLocks noChangeAspect="1" noChangeArrowheads="1"/>
              </p:cNvPicPr>
              <p:nvPr/>
            </p:nvPicPr>
            <p:blipFill>
              <a:blip r:embed="rId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7" y="3462"/>
                <a:ext cx="7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5" name="Picture 676"/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6" name="Picture 677"/>
              <p:cNvPicPr>
                <a:picLocks noChangeAspect="1" noChangeArrowheads="1"/>
              </p:cNvPicPr>
              <p:nvPr/>
            </p:nvPicPr>
            <p:blipFill>
              <a:blip r:embed="rId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3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7" name="Picture 678"/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2" y="3463"/>
                <a:ext cx="6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8" name="Picture 679"/>
              <p:cNvPicPr>
                <a:picLocks noChangeAspect="1" noChangeArrowheads="1"/>
              </p:cNvPicPr>
              <p:nvPr/>
            </p:nvPicPr>
            <p:blipFill>
              <a:blip r:embed="rId1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9" name="Picture 680"/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5"/>
                <a:ext cx="5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0" name="Picture 681"/>
              <p:cNvPicPr>
                <a:picLocks noChangeAspect="1" noChangeArrowheads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5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1" name="Picture 682"/>
              <p:cNvPicPr>
                <a:picLocks noChangeAspect="1" noChangeArrowheads="1"/>
              </p:cNvPicPr>
              <p:nvPr/>
            </p:nvPicPr>
            <p:blipFill>
              <a:blip r:embed="rId1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2" name="Picture 683"/>
              <p:cNvPicPr>
                <a:picLocks noChangeAspect="1" noChangeArrowheads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3" name="Picture 684"/>
              <p:cNvPicPr>
                <a:picLocks noChangeAspect="1" noChangeArrowheads="1"/>
              </p:cNvPicPr>
              <p:nvPr/>
            </p:nvPicPr>
            <p:blipFill>
              <a:blip r:embed="rId1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4" name="Picture 685"/>
              <p:cNvPicPr>
                <a:picLocks noChangeAspect="1" noChangeArrowheads="1"/>
              </p:cNvPicPr>
              <p:nvPr/>
            </p:nvPicPr>
            <p:blipFill>
              <a:blip r:embed="rId1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5" name="Picture 686"/>
              <p:cNvPicPr>
                <a:picLocks noChangeAspect="1" noChangeArrowheads="1"/>
              </p:cNvPicPr>
              <p:nvPr/>
            </p:nvPicPr>
            <p:blipFill>
              <a:blip r:embed="rId1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8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6" name="Picture 687"/>
              <p:cNvPicPr>
                <a:picLocks noChangeAspect="1" noChangeArrowheads="1"/>
              </p:cNvPicPr>
              <p:nvPr/>
            </p:nvPicPr>
            <p:blipFill>
              <a:blip r:embed="rId1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" y="3468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7" name="Picture 688"/>
              <p:cNvPicPr>
                <a:picLocks noChangeAspect="1" noChangeArrowheads="1"/>
              </p:cNvPicPr>
              <p:nvPr/>
            </p:nvPicPr>
            <p:blipFill>
              <a:blip r:embed="rId1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0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8" name="Picture 689"/>
              <p:cNvPicPr>
                <a:picLocks noChangeAspect="1" noChangeArrowheads="1"/>
              </p:cNvPicPr>
              <p:nvPr/>
            </p:nvPicPr>
            <p:blipFill>
              <a:blip r:embed="rId1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0"/>
                <a:ext cx="5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9" name="Picture 690"/>
              <p:cNvPicPr>
                <a:picLocks noChangeAspect="1" noChangeArrowheads="1"/>
              </p:cNvPicPr>
              <p:nvPr/>
            </p:nvPicPr>
            <p:blipFill>
              <a:blip r:embed="rId1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0" y="3470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0" name="Picture 691"/>
              <p:cNvPicPr>
                <a:picLocks noChangeAspect="1" noChangeArrowheads="1"/>
              </p:cNvPicPr>
              <p:nvPr/>
            </p:nvPicPr>
            <p:blipFill>
              <a:blip r:embed="rId1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1" name="Picture 692"/>
              <p:cNvPicPr>
                <a:picLocks noChangeAspect="1" noChangeArrowheads="1"/>
              </p:cNvPicPr>
              <p:nvPr/>
            </p:nvPicPr>
            <p:blipFill>
              <a:blip r:embed="rId1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1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2" name="Picture 693"/>
              <p:cNvPicPr>
                <a:picLocks noChangeAspect="1" noChangeArrowheads="1"/>
              </p:cNvPicPr>
              <p:nvPr/>
            </p:nvPicPr>
            <p:blipFill>
              <a:blip r:embed="rId1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3471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3" name="Picture 694"/>
              <p:cNvPicPr>
                <a:picLocks noChangeAspect="1" noChangeArrowheads="1"/>
              </p:cNvPicPr>
              <p:nvPr/>
            </p:nvPicPr>
            <p:blipFill>
              <a:blip r:embed="rId1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4" name="Picture 695"/>
              <p:cNvPicPr>
                <a:picLocks noChangeAspect="1" noChangeArrowheads="1"/>
              </p:cNvPicPr>
              <p:nvPr/>
            </p:nvPicPr>
            <p:blipFill>
              <a:blip r:embed="rId1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3"/>
                <a:ext cx="5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5" name="Picture 696"/>
              <p:cNvPicPr>
                <a:picLocks noChangeAspect="1" noChangeArrowheads="1"/>
              </p:cNvPicPr>
              <p:nvPr/>
            </p:nvPicPr>
            <p:blipFill>
              <a:blip r:embed="rId1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" y="3473"/>
                <a:ext cx="4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6" name="Picture 697"/>
              <p:cNvPicPr>
                <a:picLocks noChangeAspect="1" noChangeArrowheads="1"/>
              </p:cNvPicPr>
              <p:nvPr/>
            </p:nvPicPr>
            <p:blipFill>
              <a:blip r:embed="rId1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5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7" name="Picture 698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5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8" name="Picture 699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7" y="3475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9" name="Picture 700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6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0" name="Picture 701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1" name="Picture 702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76"/>
                <a:ext cx="2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2" name="Picture 703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8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3" name="Picture 704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8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4" name="Picture 705"/>
              <p:cNvPicPr>
                <a:picLocks noChangeAspect="1" noChangeArrowheads="1"/>
              </p:cNvPicPr>
              <p:nvPr/>
            </p:nvPicPr>
            <p:blipFill>
              <a:blip r:embed="rId1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78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5" name="Picture 706"/>
              <p:cNvPicPr>
                <a:picLocks noChangeAspect="1" noChangeArrowheads="1"/>
              </p:cNvPicPr>
              <p:nvPr/>
            </p:nvPicPr>
            <p:blipFill>
              <a:blip r:embed="rId1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9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" name="Picture 707"/>
              <p:cNvPicPr>
                <a:picLocks noChangeAspect="1" noChangeArrowheads="1"/>
              </p:cNvPicPr>
              <p:nvPr/>
            </p:nvPicPr>
            <p:blipFill>
              <a:blip r:embed="rId1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9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" name="Picture 708"/>
              <p:cNvPicPr>
                <a:picLocks noChangeAspect="1" noChangeArrowheads="1"/>
              </p:cNvPicPr>
              <p:nvPr/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79"/>
                <a:ext cx="2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" name="Picture 709"/>
              <p:cNvPicPr>
                <a:picLocks noChangeAspect="1" noChangeArrowheads="1"/>
              </p:cNvPicPr>
              <p:nvPr/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81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" name="Picture 710"/>
              <p:cNvPicPr>
                <a:picLocks noChangeAspect="1" noChangeArrowheads="1"/>
              </p:cNvPicPr>
              <p:nvPr/>
            </p:nvPicPr>
            <p:blipFill>
              <a:blip r:embed="rId1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1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" name="Picture 711"/>
              <p:cNvPicPr>
                <a:picLocks noChangeAspect="1" noChangeArrowheads="1"/>
              </p:cNvPicPr>
              <p:nvPr/>
            </p:nvPicPr>
            <p:blipFill>
              <a:blip r:embed="rId1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1"/>
                <a:ext cx="1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" name="Picture 712"/>
              <p:cNvPicPr>
                <a:picLocks noChangeAspect="1" noChangeArrowheads="1"/>
              </p:cNvPicPr>
              <p:nvPr/>
            </p:nvPicPr>
            <p:blipFill>
              <a:blip r:embed="rId1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" name="Picture 713"/>
              <p:cNvPicPr>
                <a:picLocks noChangeAspect="1" noChangeArrowheads="1"/>
              </p:cNvPicPr>
              <p:nvPr/>
            </p:nvPicPr>
            <p:blipFill>
              <a:blip r:embed="rId1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3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" name="Picture 714"/>
              <p:cNvPicPr>
                <a:picLocks noChangeAspect="1" noChangeArrowheads="1"/>
              </p:cNvPicPr>
              <p:nvPr/>
            </p:nvPicPr>
            <p:blipFill>
              <a:blip r:embed="rId1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4" name="Picture 715"/>
              <p:cNvPicPr>
                <a:picLocks noChangeAspect="1" noChangeArrowheads="1"/>
              </p:cNvPicPr>
              <p:nvPr/>
            </p:nvPicPr>
            <p:blipFill>
              <a:blip r:embed="rId1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5" name="Picture 716"/>
              <p:cNvPicPr>
                <a:picLocks noChangeAspect="1" noChangeArrowheads="1"/>
              </p:cNvPicPr>
              <p:nvPr/>
            </p:nvPicPr>
            <p:blipFill>
              <a:blip r:embed="rId1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4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6" name="Picture 717"/>
              <p:cNvPicPr>
                <a:picLocks noChangeAspect="1" noChangeArrowheads="1"/>
              </p:cNvPicPr>
              <p:nvPr/>
            </p:nvPicPr>
            <p:blipFill>
              <a:blip r:embed="rId1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84"/>
                <a:ext cx="1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7" name="Picture 718"/>
              <p:cNvPicPr>
                <a:picLocks noChangeAspect="1" noChangeArrowheads="1"/>
              </p:cNvPicPr>
              <p:nvPr/>
            </p:nvPicPr>
            <p:blipFill>
              <a:blip r:embed="rId1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8" name="Picture 719"/>
              <p:cNvPicPr>
                <a:picLocks noChangeAspect="1" noChangeArrowheads="1"/>
              </p:cNvPicPr>
              <p:nvPr/>
            </p:nvPicPr>
            <p:blipFill>
              <a:blip r:embed="rId1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6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9" name="Picture 720"/>
              <p:cNvPicPr>
                <a:picLocks noChangeAspect="1" noChangeArrowheads="1"/>
              </p:cNvPicPr>
              <p:nvPr/>
            </p:nvPicPr>
            <p:blipFill>
              <a:blip r:embed="rId1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0" name="Picture 721"/>
              <p:cNvPicPr>
                <a:picLocks noChangeAspect="1" noChangeArrowheads="1"/>
              </p:cNvPicPr>
              <p:nvPr/>
            </p:nvPicPr>
            <p:blipFill>
              <a:blip r:embed="rId1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7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1" name="Picture 722"/>
              <p:cNvPicPr>
                <a:picLocks noChangeAspect="1" noChangeArrowheads="1"/>
              </p:cNvPicPr>
              <p:nvPr/>
            </p:nvPicPr>
            <p:blipFill>
              <a:blip r:embed="rId1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9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2" name="Picture 723"/>
              <p:cNvPicPr>
                <a:picLocks noChangeAspect="1" noChangeArrowheads="1"/>
              </p:cNvPicPr>
              <p:nvPr/>
            </p:nvPicPr>
            <p:blipFill>
              <a:blip r:embed="rId1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89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3" name="Picture 724"/>
              <p:cNvPicPr>
                <a:picLocks noChangeAspect="1" noChangeArrowheads="1"/>
              </p:cNvPicPr>
              <p:nvPr/>
            </p:nvPicPr>
            <p:blipFill>
              <a:blip r:embed="rId1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1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4" name="Picture 725"/>
              <p:cNvPicPr>
                <a:picLocks noChangeAspect="1" noChangeArrowheads="1"/>
              </p:cNvPicPr>
              <p:nvPr/>
            </p:nvPicPr>
            <p:blipFill>
              <a:blip r:embed="rId1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1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5" name="Picture 726"/>
              <p:cNvPicPr>
                <a:picLocks noChangeAspect="1" noChangeArrowheads="1"/>
              </p:cNvPicPr>
              <p:nvPr/>
            </p:nvPicPr>
            <p:blipFill>
              <a:blip r:embed="rId1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2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6" name="Picture 727"/>
              <p:cNvPicPr>
                <a:picLocks noChangeAspect="1" noChangeArrowheads="1"/>
              </p:cNvPicPr>
              <p:nvPr/>
            </p:nvPicPr>
            <p:blipFill>
              <a:blip r:embed="rId1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2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7" name="Picture 728"/>
              <p:cNvPicPr>
                <a:picLocks noChangeAspect="1" noChangeArrowheads="1"/>
              </p:cNvPicPr>
              <p:nvPr/>
            </p:nvPicPr>
            <p:blipFill>
              <a:blip r:embed="rId1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8" name="Picture 729"/>
              <p:cNvPicPr>
                <a:picLocks noChangeAspect="1" noChangeArrowheads="1"/>
              </p:cNvPicPr>
              <p:nvPr/>
            </p:nvPicPr>
            <p:blipFill>
              <a:blip r:embed="rId1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4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9" name="Picture 730"/>
              <p:cNvPicPr>
                <a:picLocks noChangeAspect="1" noChangeArrowheads="1"/>
              </p:cNvPicPr>
              <p:nvPr/>
            </p:nvPicPr>
            <p:blipFill>
              <a:blip r:embed="rId1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0" name="Picture 731"/>
              <p:cNvPicPr>
                <a:picLocks noChangeAspect="1" noChangeArrowheads="1"/>
              </p:cNvPicPr>
              <p:nvPr/>
            </p:nvPicPr>
            <p:blipFill>
              <a:blip r:embed="rId1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6"/>
                <a:ext cx="5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1" name="Picture 732"/>
              <p:cNvPicPr>
                <a:picLocks noChangeAspect="1" noChangeArrowheads="1"/>
              </p:cNvPicPr>
              <p:nvPr/>
            </p:nvPicPr>
            <p:blipFill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2" name="Picture 733"/>
              <p:cNvPicPr>
                <a:picLocks noChangeAspect="1" noChangeArrowheads="1"/>
              </p:cNvPicPr>
              <p:nvPr/>
            </p:nvPicPr>
            <p:blipFill>
              <a:blip r:embed="rId1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7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3" name="Picture 734"/>
              <p:cNvPicPr>
                <a:picLocks noChangeAspect="1" noChangeArrowheads="1"/>
              </p:cNvPicPr>
              <p:nvPr/>
            </p:nvPicPr>
            <p:blipFill>
              <a:blip r:embed="rId1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499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4" name="Picture 735"/>
              <p:cNvPicPr>
                <a:picLocks noChangeAspect="1" noChangeArrowheads="1"/>
              </p:cNvPicPr>
              <p:nvPr/>
            </p:nvPicPr>
            <p:blipFill>
              <a:blip r:embed="rId1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9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5" name="Picture 736"/>
              <p:cNvPicPr>
                <a:picLocks noChangeAspect="1" noChangeArrowheads="1"/>
              </p:cNvPicPr>
              <p:nvPr/>
            </p:nvPicPr>
            <p:blipFill>
              <a:blip r:embed="rId1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0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6" name="Picture 737"/>
              <p:cNvPicPr>
                <a:picLocks noChangeAspect="1" noChangeArrowheads="1"/>
              </p:cNvPicPr>
              <p:nvPr/>
            </p:nvPicPr>
            <p:blipFill>
              <a:blip r:embed="rId1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0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7" name="Picture 738"/>
              <p:cNvPicPr>
                <a:picLocks noChangeAspect="1" noChangeArrowheads="1"/>
              </p:cNvPicPr>
              <p:nvPr/>
            </p:nvPicPr>
            <p:blipFill>
              <a:blip r:embed="rId1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2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8" name="Picture 739"/>
              <p:cNvPicPr>
                <a:picLocks noChangeAspect="1" noChangeArrowheads="1"/>
              </p:cNvPicPr>
              <p:nvPr/>
            </p:nvPicPr>
            <p:blipFill>
              <a:blip r:embed="rId1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2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9" name="Picture 740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4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0" name="Picture 741"/>
              <p:cNvPicPr>
                <a:picLocks noChangeAspect="1" noChangeArrowheads="1"/>
              </p:cNvPicPr>
              <p:nvPr/>
            </p:nvPicPr>
            <p:blipFill>
              <a:blip r:embed="rId1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4"/>
                <a:ext cx="6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1" name="Picture 742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5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2" name="Picture 743"/>
              <p:cNvPicPr>
                <a:picLocks noChangeAspect="1" noChangeArrowheads="1"/>
              </p:cNvPicPr>
              <p:nvPr/>
            </p:nvPicPr>
            <p:blipFill>
              <a:blip r:embed="rId1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5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3" name="Picture 744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4" name="Picture 745"/>
              <p:cNvPicPr>
                <a:picLocks noChangeAspect="1" noChangeArrowheads="1"/>
              </p:cNvPicPr>
              <p:nvPr/>
            </p:nvPicPr>
            <p:blipFill>
              <a:blip r:embed="rId1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507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5" name="Picture 746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0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6" name="Picture 747"/>
              <p:cNvPicPr>
                <a:picLocks noChangeAspect="1" noChangeArrowheads="1"/>
              </p:cNvPicPr>
              <p:nvPr/>
            </p:nvPicPr>
            <p:blipFill>
              <a:blip r:embed="rId1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09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7" name="Picture 748"/>
              <p:cNvPicPr>
                <a:picLocks noChangeAspect="1" noChangeArrowheads="1"/>
              </p:cNvPicPr>
              <p:nvPr/>
            </p:nvPicPr>
            <p:blipFill>
              <a:blip r:embed="rId1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8" name="Picture 749"/>
              <p:cNvPicPr>
                <a:picLocks noChangeAspect="1" noChangeArrowheads="1"/>
              </p:cNvPicPr>
              <p:nvPr/>
            </p:nvPicPr>
            <p:blipFill>
              <a:blip r:embed="rId1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10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9" name="Picture 750"/>
              <p:cNvPicPr>
                <a:picLocks noChangeAspect="1" noChangeArrowheads="1"/>
              </p:cNvPicPr>
              <p:nvPr/>
            </p:nvPicPr>
            <p:blipFill>
              <a:blip r:embed="rId1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0" name="Picture 751"/>
              <p:cNvPicPr>
                <a:picLocks noChangeAspect="1" noChangeArrowheads="1"/>
              </p:cNvPicPr>
              <p:nvPr/>
            </p:nvPicPr>
            <p:blipFill>
              <a:blip r:embed="rId1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1" name="Picture 752"/>
              <p:cNvPicPr>
                <a:picLocks noChangeAspect="1" noChangeArrowheads="1"/>
              </p:cNvPicPr>
              <p:nvPr/>
            </p:nvPicPr>
            <p:blipFill>
              <a:blip r:embed="rId1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3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2" name="Picture 753"/>
              <p:cNvPicPr>
                <a:picLocks noChangeAspect="1" noChangeArrowheads="1"/>
              </p:cNvPicPr>
              <p:nvPr/>
            </p:nvPicPr>
            <p:blipFill>
              <a:blip r:embed="rId1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3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3" name="Picture 754"/>
              <p:cNvPicPr>
                <a:picLocks noChangeAspect="1" noChangeArrowheads="1"/>
              </p:cNvPicPr>
              <p:nvPr/>
            </p:nvPicPr>
            <p:blipFill>
              <a:blip r:embed="rId1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4" name="Picture 755"/>
              <p:cNvPicPr>
                <a:picLocks noChangeAspect="1" noChangeArrowheads="1"/>
              </p:cNvPicPr>
              <p:nvPr/>
            </p:nvPicPr>
            <p:blipFill>
              <a:blip r:embed="rId1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5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5" name="Picture 756"/>
              <p:cNvPicPr>
                <a:picLocks noChangeAspect="1" noChangeArrowheads="1"/>
              </p:cNvPicPr>
              <p:nvPr/>
            </p:nvPicPr>
            <p:blipFill>
              <a:blip r:embed="rId1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6" name="Picture 757"/>
              <p:cNvPicPr>
                <a:picLocks noChangeAspect="1" noChangeArrowheads="1"/>
              </p:cNvPicPr>
              <p:nvPr/>
            </p:nvPicPr>
            <p:blipFill>
              <a:blip r:embed="rId1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7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7" name="Picture 758"/>
              <p:cNvPicPr>
                <a:picLocks noChangeAspect="1" noChangeArrowheads="1"/>
              </p:cNvPicPr>
              <p:nvPr/>
            </p:nvPicPr>
            <p:blipFill>
              <a:blip r:embed="rId1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8" name="Picture 759"/>
              <p:cNvPicPr>
                <a:picLocks noChangeAspect="1" noChangeArrowheads="1"/>
              </p:cNvPicPr>
              <p:nvPr/>
            </p:nvPicPr>
            <p:blipFill>
              <a:blip r:embed="rId1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18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9" name="Picture 760"/>
              <p:cNvPicPr>
                <a:picLocks noChangeAspect="1" noChangeArrowheads="1"/>
              </p:cNvPicPr>
              <p:nvPr/>
            </p:nvPicPr>
            <p:blipFill>
              <a:blip r:embed="rId1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0" name="Picture 761"/>
              <p:cNvPicPr>
                <a:picLocks noChangeAspect="1" noChangeArrowheads="1"/>
              </p:cNvPicPr>
              <p:nvPr/>
            </p:nvPicPr>
            <p:blipFill>
              <a:blip r:embed="rId1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0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1" name="Picture 762"/>
              <p:cNvPicPr>
                <a:picLocks noChangeAspect="1" noChangeArrowheads="1"/>
              </p:cNvPicPr>
              <p:nvPr/>
            </p:nvPicPr>
            <p:blipFill>
              <a:blip r:embed="rId1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2" name="Picture 763"/>
              <p:cNvPicPr>
                <a:picLocks noChangeAspect="1" noChangeArrowheads="1"/>
              </p:cNvPicPr>
              <p:nvPr/>
            </p:nvPicPr>
            <p:blipFill>
              <a:blip r:embed="rId1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3" name="Picture 764"/>
              <p:cNvPicPr>
                <a:picLocks noChangeAspect="1" noChangeArrowheads="1"/>
              </p:cNvPicPr>
              <p:nvPr/>
            </p:nvPicPr>
            <p:blipFill>
              <a:blip r:embed="rId1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4" name="Picture 765"/>
              <p:cNvPicPr>
                <a:picLocks noChangeAspect="1" noChangeArrowheads="1"/>
              </p:cNvPicPr>
              <p:nvPr/>
            </p:nvPicPr>
            <p:blipFill>
              <a:blip r:embed="rId1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3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5" name="Picture 766"/>
              <p:cNvPicPr>
                <a:picLocks noChangeAspect="1" noChangeArrowheads="1"/>
              </p:cNvPicPr>
              <p:nvPr/>
            </p:nvPicPr>
            <p:blipFill>
              <a:blip r:embed="rId1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6" name="Picture 767"/>
              <p:cNvPicPr>
                <a:picLocks noChangeAspect="1" noChangeArrowheads="1"/>
              </p:cNvPicPr>
              <p:nvPr/>
            </p:nvPicPr>
            <p:blipFill>
              <a:blip r:embed="rId1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5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7" name="Picture 768"/>
              <p:cNvPicPr>
                <a:picLocks noChangeAspect="1" noChangeArrowheads="1"/>
              </p:cNvPicPr>
              <p:nvPr/>
            </p:nvPicPr>
            <p:blipFill>
              <a:blip r:embed="rId1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8" name="Picture 769"/>
              <p:cNvPicPr>
                <a:picLocks noChangeAspect="1" noChangeArrowheads="1"/>
              </p:cNvPicPr>
              <p:nvPr/>
            </p:nvPicPr>
            <p:blipFill>
              <a:blip r:embed="rId1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9" name="Picture 770"/>
              <p:cNvPicPr>
                <a:picLocks noChangeAspect="1" noChangeArrowheads="1"/>
              </p:cNvPicPr>
              <p:nvPr/>
            </p:nvPicPr>
            <p:blipFill>
              <a:blip r:embed="rId1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528"/>
                <a:ext cx="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0" name="Picture 771"/>
              <p:cNvPicPr>
                <a:picLocks noChangeAspect="1" noChangeArrowheads="1"/>
              </p:cNvPicPr>
              <p:nvPr/>
            </p:nvPicPr>
            <p:blipFill>
              <a:blip r:embed="rId1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8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1" name="Picture 772"/>
              <p:cNvPicPr>
                <a:picLocks noChangeAspect="1" noChangeArrowheads="1"/>
              </p:cNvPicPr>
              <p:nvPr/>
            </p:nvPicPr>
            <p:blipFill>
              <a:blip r:embed="rId1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8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2" name="Picture 773"/>
              <p:cNvPicPr>
                <a:picLocks noChangeAspect="1" noChangeArrowheads="1"/>
              </p:cNvPicPr>
              <p:nvPr/>
            </p:nvPicPr>
            <p:blipFill>
              <a:blip r:embed="rId1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530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3" name="Picture 774"/>
              <p:cNvPicPr>
                <a:picLocks noChangeAspect="1" noChangeArrowheads="1"/>
              </p:cNvPicPr>
              <p:nvPr/>
            </p:nvPicPr>
            <p:blipFill>
              <a:blip r:embed="rId1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3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4" name="Picture 775"/>
              <p:cNvPicPr>
                <a:picLocks noChangeAspect="1" noChangeArrowheads="1"/>
              </p:cNvPicPr>
              <p:nvPr/>
            </p:nvPicPr>
            <p:blipFill>
              <a:blip r:embed="rId1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0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5" name="Picture 776"/>
              <p:cNvPicPr>
                <a:picLocks noChangeAspect="1" noChangeArrowheads="1"/>
              </p:cNvPicPr>
              <p:nvPr/>
            </p:nvPicPr>
            <p:blipFill>
              <a:blip r:embed="rId1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531"/>
                <a:ext cx="1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6" name="Picture 777"/>
              <p:cNvPicPr>
                <a:picLocks noChangeAspect="1" noChangeArrowheads="1"/>
              </p:cNvPicPr>
              <p:nvPr/>
            </p:nvPicPr>
            <p:blipFill>
              <a:blip r:embed="rId1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7" name="Picture 778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1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8" name="Picture 779"/>
              <p:cNvPicPr>
                <a:picLocks noChangeAspect="1" noChangeArrowheads="1"/>
              </p:cNvPicPr>
              <p:nvPr/>
            </p:nvPicPr>
            <p:blipFill>
              <a:blip r:embed="rId2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533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9" name="Picture 78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0" name="Picture 78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3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3" name="Picture 782"/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4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4" name="Picture 783"/>
            <p:cNvPicPr>
              <a:picLocks noChangeAspect="1" noChangeArrowheads="1"/>
            </p:cNvPicPr>
            <p:nvPr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5" name="Picture 784"/>
            <p:cNvPicPr>
              <a:picLocks noChangeAspect="1" noChangeArrowheads="1"/>
            </p:cNvPicPr>
            <p:nvPr/>
          </p:nvPicPr>
          <p:blipFill>
            <a:blip r:embed="rId2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6" name="Picture 785"/>
            <p:cNvPicPr>
              <a:picLocks noChangeAspect="1" noChangeArrowheads="1"/>
            </p:cNvPicPr>
            <p:nvPr/>
          </p:nvPicPr>
          <p:blipFill>
            <a:blip r:embed="rId2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6"/>
              <a:ext cx="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7" name="Picture 786"/>
            <p:cNvPicPr>
              <a:picLocks noChangeAspect="1" noChangeArrowheads="1"/>
            </p:cNvPicPr>
            <p:nvPr/>
          </p:nvPicPr>
          <p:blipFill>
            <a:blip r:embed="rId2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6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" name="Picture 787"/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6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" name="Picture 788"/>
            <p:cNvPicPr>
              <a:picLocks noChangeAspect="1" noChangeArrowheads="1"/>
            </p:cNvPicPr>
            <p:nvPr/>
          </p:nvPicPr>
          <p:blipFill>
            <a:blip r:embed="rId2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8"/>
              <a:ext cx="2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" name="Picture 789"/>
            <p:cNvPicPr>
              <a:picLocks noChangeAspect="1" noChangeArrowheads="1"/>
            </p:cNvPicPr>
            <p:nvPr/>
          </p:nvPicPr>
          <p:blipFill>
            <a:blip r:embed="rId2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8"/>
              <a:ext cx="1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" name="Picture 790"/>
            <p:cNvPicPr>
              <a:picLocks noChangeAspect="1" noChangeArrowheads="1"/>
            </p:cNvPicPr>
            <p:nvPr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8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" name="Picture 791"/>
            <p:cNvPicPr>
              <a:picLocks noChangeAspect="1" noChangeArrowheads="1"/>
            </p:cNvPicPr>
            <p:nvPr/>
          </p:nvPicPr>
          <p:blipFill>
            <a:blip r:embed="rId2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39"/>
              <a:ext cx="2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" name="Picture 792"/>
            <p:cNvPicPr>
              <a:picLocks noChangeAspect="1" noChangeArrowheads="1"/>
            </p:cNvPicPr>
            <p:nvPr/>
          </p:nvPicPr>
          <p:blipFill>
            <a:blip r:embed="rId2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39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" name="Picture 793"/>
            <p:cNvPicPr>
              <a:picLocks noChangeAspect="1" noChangeArrowheads="1"/>
            </p:cNvPicPr>
            <p:nvPr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" name="Picture 794"/>
            <p:cNvPicPr>
              <a:picLocks noChangeAspect="1" noChangeArrowheads="1"/>
            </p:cNvPicPr>
            <p:nvPr/>
          </p:nvPicPr>
          <p:blipFill>
            <a:blip r:embed="rId2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1"/>
              <a:ext cx="2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" name="Picture 795"/>
            <p:cNvPicPr>
              <a:picLocks noChangeAspect="1" noChangeArrowheads="1"/>
            </p:cNvPicPr>
            <p:nvPr/>
          </p:nvPicPr>
          <p:blipFill>
            <a:blip r:embed="rId2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1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7" name="Picture 796"/>
            <p:cNvPicPr>
              <a:picLocks noChangeAspect="1" noChangeArrowheads="1"/>
            </p:cNvPicPr>
            <p:nvPr/>
          </p:nvPicPr>
          <p:blipFill>
            <a:blip r:embed="rId2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1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8" name="Picture 797"/>
            <p:cNvPicPr>
              <a:picLocks noChangeAspect="1" noChangeArrowheads="1"/>
            </p:cNvPicPr>
            <p:nvPr/>
          </p:nvPicPr>
          <p:blipFill>
            <a:blip r:embed="rId2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3"/>
              <a:ext cx="2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" name="Picture 798"/>
            <p:cNvPicPr>
              <a:picLocks noChangeAspect="1" noChangeArrowheads="1"/>
            </p:cNvPicPr>
            <p:nvPr/>
          </p:nvPicPr>
          <p:blipFill>
            <a:blip r:embed="rId2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3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" name="Picture 799"/>
            <p:cNvPicPr>
              <a:picLocks noChangeAspect="1" noChangeArrowheads="1"/>
            </p:cNvPicPr>
            <p:nvPr/>
          </p:nvPicPr>
          <p:blipFill>
            <a:blip r:embed="rId2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3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1" name="Picture 800"/>
            <p:cNvPicPr>
              <a:picLocks noChangeAspect="1" noChangeArrowheads="1"/>
            </p:cNvPicPr>
            <p:nvPr/>
          </p:nvPicPr>
          <p:blipFill>
            <a:blip r:embed="rId2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4"/>
              <a:ext cx="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2" name="Picture 801"/>
            <p:cNvPicPr>
              <a:picLocks noChangeAspect="1" noChangeArrowheads="1"/>
            </p:cNvPicPr>
            <p:nvPr/>
          </p:nvPicPr>
          <p:blipFill>
            <a:blip r:embed="rId2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54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3" name="Picture 802"/>
            <p:cNvPicPr>
              <a:picLocks noChangeAspect="1" noChangeArrowheads="1"/>
            </p:cNvPicPr>
            <p:nvPr/>
          </p:nvPicPr>
          <p:blipFill>
            <a:blip r:embed="rId2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4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4" name="Picture 803"/>
            <p:cNvPicPr>
              <a:picLocks noChangeAspect="1" noChangeArrowheads="1"/>
            </p:cNvPicPr>
            <p:nvPr/>
          </p:nvPicPr>
          <p:blipFill>
            <a:blip r:embed="rId2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6"/>
              <a:ext cx="5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5" name="Picture 804"/>
            <p:cNvPicPr>
              <a:picLocks noChangeAspect="1" noChangeArrowheads="1"/>
            </p:cNvPicPr>
            <p:nvPr/>
          </p:nvPicPr>
          <p:blipFill>
            <a:blip r:embed="rId2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6" name="Picture 805"/>
            <p:cNvPicPr>
              <a:picLocks noChangeAspect="1" noChangeArrowheads="1"/>
            </p:cNvPicPr>
            <p:nvPr/>
          </p:nvPicPr>
          <p:blipFill>
            <a:blip r:embed="rId2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7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7" name="Picture 806"/>
            <p:cNvPicPr>
              <a:picLocks noChangeAspect="1" noChangeArrowheads="1"/>
            </p:cNvPicPr>
            <p:nvPr/>
          </p:nvPicPr>
          <p:blipFill>
            <a:blip r:embed="rId2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7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8" name="Picture 807"/>
            <p:cNvPicPr>
              <a:picLocks noChangeAspect="1" noChangeArrowheads="1"/>
            </p:cNvPicPr>
            <p:nvPr/>
          </p:nvPicPr>
          <p:blipFill>
            <a:blip r:embed="rId2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9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" name="Picture 808"/>
            <p:cNvPicPr>
              <a:picLocks noChangeAspect="1" noChangeArrowheads="1"/>
            </p:cNvPicPr>
            <p:nvPr/>
          </p:nvPicPr>
          <p:blipFill>
            <a:blip r:embed="rId2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0" name="Picture 809"/>
            <p:cNvPicPr>
              <a:picLocks noChangeAspect="1" noChangeArrowheads="1"/>
            </p:cNvPicPr>
            <p:nvPr/>
          </p:nvPicPr>
          <p:blipFill>
            <a:blip r:embed="rId2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1"/>
              <a:ext cx="5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1" name="Picture 810"/>
            <p:cNvPicPr>
              <a:picLocks noChangeAspect="1" noChangeArrowheads="1"/>
            </p:cNvPicPr>
            <p:nvPr/>
          </p:nvPicPr>
          <p:blipFill>
            <a:blip r:embed="rId2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1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2" name="Picture 811"/>
            <p:cNvPicPr>
              <a:picLocks noChangeAspect="1" noChangeArrowheads="1"/>
            </p:cNvPicPr>
            <p:nvPr/>
          </p:nvPicPr>
          <p:blipFill>
            <a:blip r:embed="rId2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2"/>
              <a:ext cx="5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3" name="Picture 812"/>
            <p:cNvPicPr>
              <a:picLocks noChangeAspect="1" noChangeArrowheads="1"/>
            </p:cNvPicPr>
            <p:nvPr/>
          </p:nvPicPr>
          <p:blipFill>
            <a:blip r:embed="rId2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2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4" name="Picture 813"/>
            <p:cNvPicPr>
              <a:picLocks noChangeAspect="1" noChangeArrowheads="1"/>
            </p:cNvPicPr>
            <p:nvPr/>
          </p:nvPicPr>
          <p:blipFill>
            <a:blip r:embed="rId2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4"/>
              <a:ext cx="5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5" name="Picture 814"/>
            <p:cNvPicPr>
              <a:picLocks noChangeAspect="1" noChangeArrowheads="1"/>
            </p:cNvPicPr>
            <p:nvPr/>
          </p:nvPicPr>
          <p:blipFill>
            <a:blip r:embed="rId2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6" name="Picture 815"/>
            <p:cNvPicPr>
              <a:picLocks noChangeAspect="1" noChangeArrowheads="1"/>
            </p:cNvPicPr>
            <p:nvPr/>
          </p:nvPicPr>
          <p:blipFill>
            <a:blip r:embed="rId2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6"/>
              <a:ext cx="5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7" name="Picture 816"/>
            <p:cNvPicPr>
              <a:picLocks noChangeAspect="1" noChangeArrowheads="1"/>
            </p:cNvPicPr>
            <p:nvPr/>
          </p:nvPicPr>
          <p:blipFill>
            <a:blip r:embed="rId2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8" name="Picture 817"/>
            <p:cNvPicPr>
              <a:picLocks noChangeAspect="1" noChangeArrowheads="1"/>
            </p:cNvPicPr>
            <p:nvPr/>
          </p:nvPicPr>
          <p:blipFill>
            <a:blip r:embed="rId2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7"/>
              <a:ext cx="5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" name="Picture 818"/>
            <p:cNvPicPr>
              <a:picLocks noChangeAspect="1" noChangeArrowheads="1"/>
            </p:cNvPicPr>
            <p:nvPr/>
          </p:nvPicPr>
          <p:blipFill>
            <a:blip r:embed="rId2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7"/>
              <a:ext cx="6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" name="Picture 819"/>
            <p:cNvPicPr>
              <a:picLocks noChangeAspect="1" noChangeArrowheads="1"/>
            </p:cNvPicPr>
            <p:nvPr/>
          </p:nvPicPr>
          <p:blipFill>
            <a:blip r:embed="rId2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9"/>
              <a:ext cx="5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1" name="Picture 820"/>
            <p:cNvPicPr>
              <a:picLocks noChangeAspect="1" noChangeArrowheads="1"/>
            </p:cNvPicPr>
            <p:nvPr/>
          </p:nvPicPr>
          <p:blipFill>
            <a:blip r:embed="rId2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59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2" name="Picture 821"/>
            <p:cNvPicPr>
              <a:picLocks noChangeAspect="1" noChangeArrowheads="1"/>
            </p:cNvPicPr>
            <p:nvPr/>
          </p:nvPicPr>
          <p:blipFill>
            <a:blip r:embed="rId2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0"/>
              <a:ext cx="5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3" name="Picture 822"/>
            <p:cNvPicPr>
              <a:picLocks noChangeAspect="1" noChangeArrowheads="1"/>
            </p:cNvPicPr>
            <p:nvPr/>
          </p:nvPicPr>
          <p:blipFill>
            <a:blip r:embed="rId2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0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4" name="Picture 823"/>
            <p:cNvPicPr>
              <a:picLocks noChangeAspect="1" noChangeArrowheads="1"/>
            </p:cNvPicPr>
            <p:nvPr/>
          </p:nvPicPr>
          <p:blipFill>
            <a:blip r:embed="rId2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5" name="Picture 824"/>
            <p:cNvPicPr>
              <a:picLocks noChangeAspect="1" noChangeArrowheads="1"/>
            </p:cNvPicPr>
            <p:nvPr/>
          </p:nvPicPr>
          <p:blipFill>
            <a:blip r:embed="rId2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6" name="Picture 825"/>
            <p:cNvPicPr>
              <a:picLocks noChangeAspect="1" noChangeArrowheads="1"/>
            </p:cNvPicPr>
            <p:nvPr/>
          </p:nvPicPr>
          <p:blipFill>
            <a:blip r:embed="rId2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4"/>
              <a:ext cx="6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7" name="Picture 826"/>
            <p:cNvPicPr>
              <a:picLocks noChangeAspect="1" noChangeArrowheads="1"/>
            </p:cNvPicPr>
            <p:nvPr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4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8" name="Picture 827"/>
            <p:cNvPicPr>
              <a:picLocks noChangeAspect="1" noChangeArrowheads="1"/>
            </p:cNvPicPr>
            <p:nvPr/>
          </p:nvPicPr>
          <p:blipFill>
            <a:blip r:embed="rId2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5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" name="Picture 828"/>
            <p:cNvPicPr>
              <a:picLocks noChangeAspect="1" noChangeArrowheads="1"/>
            </p:cNvPicPr>
            <p:nvPr/>
          </p:nvPicPr>
          <p:blipFill>
            <a:blip r:embed="rId2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5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" name="Picture 829"/>
            <p:cNvPicPr>
              <a:picLocks noChangeAspect="1" noChangeArrowheads="1"/>
            </p:cNvPicPr>
            <p:nvPr/>
          </p:nvPicPr>
          <p:blipFill>
            <a:blip r:embed="rId2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7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" name="Picture 830"/>
            <p:cNvPicPr>
              <a:picLocks noChangeAspect="1" noChangeArrowheads="1"/>
            </p:cNvPicPr>
            <p:nvPr/>
          </p:nvPicPr>
          <p:blipFill>
            <a:blip r:embed="rId2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7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2" name="Picture 831"/>
            <p:cNvPicPr>
              <a:picLocks noChangeAspect="1" noChangeArrowheads="1"/>
            </p:cNvPicPr>
            <p:nvPr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8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3" name="Picture 832"/>
            <p:cNvPicPr>
              <a:picLocks noChangeAspect="1" noChangeArrowheads="1"/>
            </p:cNvPicPr>
            <p:nvPr/>
          </p:nvPicPr>
          <p:blipFill>
            <a:blip r:embed="rId2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8"/>
              <a:ext cx="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4" name="Picture 833"/>
            <p:cNvPicPr>
              <a:picLocks noChangeAspect="1" noChangeArrowheads="1"/>
            </p:cNvPicPr>
            <p:nvPr/>
          </p:nvPicPr>
          <p:blipFill>
            <a:blip r:embed="rId2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0"/>
              <a:ext cx="6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5" name="Picture 834"/>
            <p:cNvPicPr>
              <a:picLocks noChangeAspect="1" noChangeArrowheads="1"/>
            </p:cNvPicPr>
            <p:nvPr/>
          </p:nvPicPr>
          <p:blipFill>
            <a:blip r:embed="rId2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0"/>
              <a:ext cx="7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6" name="Picture 835"/>
            <p:cNvPicPr>
              <a:picLocks noChangeAspect="1" noChangeArrowheads="1"/>
            </p:cNvPicPr>
            <p:nvPr/>
          </p:nvPicPr>
          <p:blipFill>
            <a:blip r:embed="rId2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2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7" name="Picture 836"/>
            <p:cNvPicPr>
              <a:picLocks noChangeAspect="1" noChangeArrowheads="1"/>
            </p:cNvPicPr>
            <p:nvPr/>
          </p:nvPicPr>
          <p:blipFill>
            <a:blip r:embed="rId2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2"/>
              <a:ext cx="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8" name="Picture 837"/>
            <p:cNvPicPr>
              <a:picLocks noChangeAspect="1" noChangeArrowheads="1"/>
            </p:cNvPicPr>
            <p:nvPr/>
          </p:nvPicPr>
          <p:blipFill>
            <a:blip r:embed="rId2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3"/>
              <a:ext cx="1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9" name="Picture 838"/>
            <p:cNvPicPr>
              <a:picLocks noChangeAspect="1" noChangeArrowheads="1"/>
            </p:cNvPicPr>
            <p:nvPr/>
          </p:nvPicPr>
          <p:blipFill>
            <a:blip r:embed="rId2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5"/>
              <a:ext cx="17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" name="Picture 839"/>
            <p:cNvPicPr>
              <a:picLocks noChangeAspect="1" noChangeArrowheads="1"/>
            </p:cNvPicPr>
            <p:nvPr/>
          </p:nvPicPr>
          <p:blipFill>
            <a:blip r:embed="rId2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7"/>
              <a:ext cx="1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" name="Picture 840"/>
            <p:cNvPicPr>
              <a:picLocks noChangeAspect="1" noChangeArrowheads="1"/>
            </p:cNvPicPr>
            <p:nvPr/>
          </p:nvPicPr>
          <p:blipFill>
            <a:blip r:embed="rId2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8"/>
              <a:ext cx="17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2" name="Picture 841"/>
            <p:cNvPicPr>
              <a:picLocks noChangeAspect="1" noChangeArrowheads="1"/>
            </p:cNvPicPr>
            <p:nvPr/>
          </p:nvPicPr>
          <p:blipFill>
            <a:blip r:embed="rId2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3" name="Picture 842"/>
            <p:cNvPicPr>
              <a:picLocks noChangeAspect="1" noChangeArrowheads="1"/>
            </p:cNvPicPr>
            <p:nvPr/>
          </p:nvPicPr>
          <p:blipFill>
            <a:blip r:embed="rId2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1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4" name="Picture 843"/>
            <p:cNvPicPr>
              <a:picLocks noChangeAspect="1" noChangeArrowheads="1"/>
            </p:cNvPicPr>
            <p:nvPr/>
          </p:nvPicPr>
          <p:blipFill>
            <a:blip r:embed="rId2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3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5" name="Picture 844"/>
            <p:cNvPicPr>
              <a:picLocks noChangeAspect="1" noChangeArrowheads="1"/>
            </p:cNvPicPr>
            <p:nvPr/>
          </p:nvPicPr>
          <p:blipFill>
            <a:blip r:embed="rId2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5"/>
              <a:ext cx="17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6" name="Picture 845"/>
            <p:cNvPicPr>
              <a:picLocks noChangeAspect="1" noChangeArrowheads="1"/>
            </p:cNvPicPr>
            <p:nvPr/>
          </p:nvPicPr>
          <p:blipFill>
            <a:blip r:embed="rId2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86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7" name="Picture 846"/>
            <p:cNvPicPr>
              <a:picLocks noChangeAspect="1" noChangeArrowheads="1"/>
            </p:cNvPicPr>
            <p:nvPr/>
          </p:nvPicPr>
          <p:blipFill>
            <a:blip r:embed="rId2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88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8" name="Picture 847"/>
            <p:cNvPicPr>
              <a:picLocks noChangeAspect="1" noChangeArrowheads="1"/>
            </p:cNvPicPr>
            <p:nvPr/>
          </p:nvPicPr>
          <p:blipFill>
            <a:blip r:embed="rId2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9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9" name="Picture 848"/>
            <p:cNvPicPr>
              <a:picLocks noChangeAspect="1" noChangeArrowheads="1"/>
            </p:cNvPicPr>
            <p:nvPr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1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" name="Picture 849"/>
            <p:cNvPicPr>
              <a:picLocks noChangeAspect="1" noChangeArrowheads="1"/>
            </p:cNvPicPr>
            <p:nvPr/>
          </p:nvPicPr>
          <p:blipFill>
            <a:blip r:embed="rId2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91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1" name="Picture 850"/>
            <p:cNvPicPr>
              <a:picLocks noChangeAspect="1" noChangeArrowheads="1"/>
            </p:cNvPicPr>
            <p:nvPr/>
          </p:nvPicPr>
          <p:blipFill>
            <a:blip r:embed="rId2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3"/>
              <a:ext cx="2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2" name="Picture 851"/>
            <p:cNvPicPr>
              <a:picLocks noChangeAspect="1" noChangeArrowheads="1"/>
            </p:cNvPicPr>
            <p:nvPr/>
          </p:nvPicPr>
          <p:blipFill>
            <a:blip r:embed="rId2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93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3" name="Picture 852"/>
            <p:cNvPicPr>
              <a:picLocks noChangeAspect="1" noChangeArrowheads="1"/>
            </p:cNvPicPr>
            <p:nvPr/>
          </p:nvPicPr>
          <p:blipFill>
            <a:blip r:embed="rId2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94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4" name="Picture 853"/>
            <p:cNvPicPr>
              <a:picLocks noChangeAspect="1" noChangeArrowheads="1"/>
            </p:cNvPicPr>
            <p:nvPr/>
          </p:nvPicPr>
          <p:blipFill>
            <a:blip r:embed="rId2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594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5" name="Picture 854"/>
            <p:cNvPicPr>
              <a:picLocks noChangeAspect="1" noChangeArrowheads="1"/>
            </p:cNvPicPr>
            <p:nvPr/>
          </p:nvPicPr>
          <p:blipFill>
            <a:blip r:embed="rId2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6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6" name="Picture 855"/>
            <p:cNvPicPr>
              <a:picLocks noChangeAspect="1" noChangeArrowheads="1"/>
            </p:cNvPicPr>
            <p:nvPr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6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7" name="Picture 856"/>
            <p:cNvPicPr>
              <a:picLocks noChangeAspect="1" noChangeArrowheads="1"/>
            </p:cNvPicPr>
            <p:nvPr/>
          </p:nvPicPr>
          <p:blipFill>
            <a:blip r:embed="rId2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8"/>
              <a:ext cx="1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8" name="Picture 857"/>
            <p:cNvPicPr>
              <a:picLocks noChangeAspect="1" noChangeArrowheads="1"/>
            </p:cNvPicPr>
            <p:nvPr/>
          </p:nvPicPr>
          <p:blipFill>
            <a:blip r:embed="rId2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9" name="Picture 858"/>
            <p:cNvPicPr>
              <a:picLocks noChangeAspect="1" noChangeArrowheads="1"/>
            </p:cNvPicPr>
            <p:nvPr/>
          </p:nvPicPr>
          <p:blipFill>
            <a:blip r:embed="rId2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99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" name="Picture 859"/>
            <p:cNvPicPr>
              <a:picLocks noChangeAspect="1" noChangeArrowheads="1"/>
            </p:cNvPicPr>
            <p:nvPr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59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" name="Picture 860"/>
            <p:cNvPicPr>
              <a:picLocks noChangeAspect="1" noChangeArrowheads="1"/>
            </p:cNvPicPr>
            <p:nvPr/>
          </p:nvPicPr>
          <p:blipFill>
            <a:blip r:embed="rId2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01"/>
              <a:ext cx="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2" name="Picture 861"/>
            <p:cNvPicPr>
              <a:picLocks noChangeAspect="1" noChangeArrowheads="1"/>
            </p:cNvPicPr>
            <p:nvPr/>
          </p:nvPicPr>
          <p:blipFill>
            <a:blip r:embed="rId2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3" name="Picture 862"/>
            <p:cNvPicPr>
              <a:picLocks noChangeAspect="1" noChangeArrowheads="1"/>
            </p:cNvPicPr>
            <p:nvPr/>
          </p:nvPicPr>
          <p:blipFill>
            <a:blip r:embed="rId2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4" name="Picture 863"/>
            <p:cNvPicPr>
              <a:picLocks noChangeAspect="1" noChangeArrowheads="1"/>
            </p:cNvPicPr>
            <p:nvPr/>
          </p:nvPicPr>
          <p:blipFill>
            <a:blip r:embed="rId2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5" name="Picture 864"/>
            <p:cNvPicPr>
              <a:picLocks noChangeAspect="1" noChangeArrowheads="1"/>
            </p:cNvPicPr>
            <p:nvPr/>
          </p:nvPicPr>
          <p:blipFill>
            <a:blip r:embed="rId2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6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6" name="Picture 865"/>
            <p:cNvPicPr>
              <a:picLocks noChangeAspect="1" noChangeArrowheads="1"/>
            </p:cNvPicPr>
            <p:nvPr/>
          </p:nvPicPr>
          <p:blipFill>
            <a:blip r:embed="rId2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7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7" name="Picture 866"/>
            <p:cNvPicPr>
              <a:picLocks noChangeAspect="1" noChangeArrowheads="1"/>
            </p:cNvPicPr>
            <p:nvPr/>
          </p:nvPicPr>
          <p:blipFill>
            <a:blip r:embed="rId2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9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8" name="Picture 867"/>
            <p:cNvPicPr>
              <a:picLocks noChangeAspect="1" noChangeArrowheads="1"/>
            </p:cNvPicPr>
            <p:nvPr/>
          </p:nvPicPr>
          <p:blipFill>
            <a:blip r:embed="rId2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1"/>
              <a:ext cx="13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9" name="Picture 868"/>
            <p:cNvPicPr>
              <a:picLocks noChangeAspect="1" noChangeArrowheads="1"/>
            </p:cNvPicPr>
            <p:nvPr/>
          </p:nvPicPr>
          <p:blipFill>
            <a:blip r:embed="rId2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2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" name="Picture 869"/>
            <p:cNvPicPr>
              <a:picLocks noChangeAspect="1" noChangeArrowheads="1"/>
            </p:cNvPicPr>
            <p:nvPr/>
          </p:nvPicPr>
          <p:blipFill>
            <a:blip r:embed="rId2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4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" name="Picture 870"/>
            <p:cNvPicPr>
              <a:picLocks noChangeAspect="1" noChangeArrowheads="1"/>
            </p:cNvPicPr>
            <p:nvPr/>
          </p:nvPicPr>
          <p:blipFill>
            <a:blip r:embed="rId2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5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2" name="Picture 871"/>
            <p:cNvPicPr>
              <a:picLocks noChangeAspect="1" noChangeArrowheads="1"/>
            </p:cNvPicPr>
            <p:nvPr/>
          </p:nvPicPr>
          <p:blipFill>
            <a:blip r:embed="rId2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7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3" name="Picture 872"/>
            <p:cNvPicPr>
              <a:picLocks noChangeAspect="1" noChangeArrowheads="1"/>
            </p:cNvPicPr>
            <p:nvPr/>
          </p:nvPicPr>
          <p:blipFill>
            <a:blip r:embed="rId2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19"/>
              <a:ext cx="14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4" name="Picture 873"/>
            <p:cNvPicPr>
              <a:picLocks noChangeAspect="1" noChangeArrowheads="1"/>
            </p:cNvPicPr>
            <p:nvPr/>
          </p:nvPicPr>
          <p:blipFill>
            <a:blip r:embed="rId2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0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5" name="Picture 874"/>
            <p:cNvPicPr>
              <a:picLocks noChangeAspect="1" noChangeArrowheads="1"/>
            </p:cNvPicPr>
            <p:nvPr/>
          </p:nvPicPr>
          <p:blipFill>
            <a:blip r:embed="rId2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2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6" name="Picture 875"/>
            <p:cNvPicPr>
              <a:picLocks noChangeAspect="1" noChangeArrowheads="1"/>
            </p:cNvPicPr>
            <p:nvPr/>
          </p:nvPicPr>
          <p:blipFill>
            <a:blip r:embed="rId2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4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7" name="Picture 876"/>
            <p:cNvPicPr>
              <a:picLocks noChangeAspect="1" noChangeArrowheads="1"/>
            </p:cNvPicPr>
            <p:nvPr/>
          </p:nvPicPr>
          <p:blipFill>
            <a:blip r:embed="rId2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5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8" name="Picture 877"/>
            <p:cNvPicPr>
              <a:picLocks noChangeAspect="1" noChangeArrowheads="1"/>
            </p:cNvPicPr>
            <p:nvPr/>
          </p:nvPicPr>
          <p:blipFill>
            <a:blip r:embed="rId2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7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9" name="Picture 878"/>
            <p:cNvPicPr>
              <a:picLocks noChangeAspect="1" noChangeArrowheads="1"/>
            </p:cNvPicPr>
            <p:nvPr/>
          </p:nvPicPr>
          <p:blipFill>
            <a:blip r:embed="rId2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28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0" name="Picture 879"/>
            <p:cNvPicPr>
              <a:picLocks noChangeAspect="1" noChangeArrowheads="1"/>
            </p:cNvPicPr>
            <p:nvPr/>
          </p:nvPicPr>
          <p:blipFill>
            <a:blip r:embed="rId3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30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" name="Picture 880"/>
            <p:cNvPicPr>
              <a:picLocks noChangeAspect="1" noChangeArrowheads="1"/>
            </p:cNvPicPr>
            <p:nvPr/>
          </p:nvPicPr>
          <p:blipFill>
            <a:blip r:embed="rId3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32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2" name="Picture 881"/>
            <p:cNvPicPr>
              <a:picLocks noChangeAspect="1" noChangeArrowheads="1"/>
            </p:cNvPicPr>
            <p:nvPr/>
          </p:nvPicPr>
          <p:blipFill>
            <a:blip r:embed="rId3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3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3" name="Picture 882"/>
            <p:cNvPicPr>
              <a:picLocks noChangeAspect="1" noChangeArrowheads="1"/>
            </p:cNvPicPr>
            <p:nvPr/>
          </p:nvPicPr>
          <p:blipFill>
            <a:blip r:embed="rId3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5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4" name="Picture 883"/>
            <p:cNvPicPr>
              <a:picLocks noChangeAspect="1" noChangeArrowheads="1"/>
            </p:cNvPicPr>
            <p:nvPr/>
          </p:nvPicPr>
          <p:blipFill>
            <a:blip r:embed="rId3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7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5" name="Picture 884"/>
            <p:cNvPicPr>
              <a:picLocks noChangeAspect="1" noChangeArrowheads="1"/>
            </p:cNvPicPr>
            <p:nvPr/>
          </p:nvPicPr>
          <p:blipFill>
            <a:blip r:embed="rId3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8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6" name="Picture 885"/>
            <p:cNvPicPr>
              <a:picLocks noChangeAspect="1" noChangeArrowheads="1"/>
            </p:cNvPicPr>
            <p:nvPr/>
          </p:nvPicPr>
          <p:blipFill>
            <a:blip r:embed="rId3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40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7" name="Picture 886"/>
            <p:cNvPicPr>
              <a:picLocks noChangeAspect="1" noChangeArrowheads="1"/>
            </p:cNvPicPr>
            <p:nvPr/>
          </p:nvPicPr>
          <p:blipFill>
            <a:blip r:embed="rId3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" y="3641"/>
              <a:ext cx="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8" name="Picture 887"/>
            <p:cNvPicPr>
              <a:picLocks noChangeAspect="1" noChangeArrowheads="1"/>
            </p:cNvPicPr>
            <p:nvPr/>
          </p:nvPicPr>
          <p:blipFill>
            <a:blip r:embed="rId3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641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9" name="Picture 888"/>
            <p:cNvPicPr>
              <a:picLocks noChangeAspect="1" noChangeArrowheads="1"/>
            </p:cNvPicPr>
            <p:nvPr/>
          </p:nvPicPr>
          <p:blipFill>
            <a:blip r:embed="rId3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" y="3643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0" name="Picture 889"/>
            <p:cNvPicPr>
              <a:picLocks noChangeAspect="1" noChangeArrowheads="1"/>
            </p:cNvPicPr>
            <p:nvPr/>
          </p:nvPicPr>
          <p:blipFill>
            <a:blip r:embed="rId3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5"/>
              <a:ext cx="14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" name="Picture 890"/>
            <p:cNvPicPr>
              <a:picLocks noChangeAspect="1" noChangeArrowheads="1"/>
            </p:cNvPicPr>
            <p:nvPr/>
          </p:nvPicPr>
          <p:blipFill>
            <a:blip r:embed="rId3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6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" name="Picture 891"/>
            <p:cNvPicPr>
              <a:picLocks noChangeAspect="1" noChangeArrowheads="1"/>
            </p:cNvPicPr>
            <p:nvPr/>
          </p:nvPicPr>
          <p:blipFill>
            <a:blip r:embed="rId3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48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" name="Picture 892"/>
            <p:cNvPicPr>
              <a:picLocks noChangeAspect="1" noChangeArrowheads="1"/>
            </p:cNvPicPr>
            <p:nvPr/>
          </p:nvPicPr>
          <p:blipFill>
            <a:blip r:embed="rId3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649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" name="Picture 893"/>
            <p:cNvPicPr>
              <a:picLocks noChangeAspect="1" noChangeArrowheads="1"/>
            </p:cNvPicPr>
            <p:nvPr/>
          </p:nvPicPr>
          <p:blipFill>
            <a:blip r:embed="rId3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1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" name="Picture 894"/>
            <p:cNvPicPr>
              <a:picLocks noChangeAspect="1" noChangeArrowheads="1"/>
            </p:cNvPicPr>
            <p:nvPr/>
          </p:nvPicPr>
          <p:blipFill>
            <a:blip r:embed="rId3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3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" name="Picture 895"/>
            <p:cNvPicPr>
              <a:picLocks noChangeAspect="1" noChangeArrowheads="1"/>
            </p:cNvPicPr>
            <p:nvPr/>
          </p:nvPicPr>
          <p:blipFill>
            <a:blip r:embed="rId3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5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" name="Picture 896"/>
            <p:cNvPicPr>
              <a:picLocks noChangeAspect="1" noChangeArrowheads="1"/>
            </p:cNvPicPr>
            <p:nvPr/>
          </p:nvPicPr>
          <p:blipFill>
            <a:blip r:embed="rId3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56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" name="Picture 897"/>
            <p:cNvPicPr>
              <a:picLocks noChangeAspect="1" noChangeArrowheads="1"/>
            </p:cNvPicPr>
            <p:nvPr/>
          </p:nvPicPr>
          <p:blipFill>
            <a:blip r:embed="rId3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" name="Picture 898"/>
            <p:cNvPicPr>
              <a:picLocks noChangeAspect="1" noChangeArrowheads="1"/>
            </p:cNvPicPr>
            <p:nvPr/>
          </p:nvPicPr>
          <p:blipFill>
            <a:blip r:embed="rId3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" name="Picture 899"/>
            <p:cNvPicPr>
              <a:picLocks noChangeAspect="1" noChangeArrowheads="1"/>
            </p:cNvPicPr>
            <p:nvPr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61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" name="Picture 900"/>
            <p:cNvPicPr>
              <a:picLocks noChangeAspect="1" noChangeArrowheads="1"/>
            </p:cNvPicPr>
            <p:nvPr/>
          </p:nvPicPr>
          <p:blipFill>
            <a:blip r:embed="rId3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" name="Picture 901"/>
            <p:cNvPicPr>
              <a:picLocks noChangeAspect="1" noChangeArrowheads="1"/>
            </p:cNvPicPr>
            <p:nvPr/>
          </p:nvPicPr>
          <p:blipFill>
            <a:blip r:embed="rId3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4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3" name="Picture 902"/>
            <p:cNvPicPr>
              <a:picLocks noChangeAspect="1" noChangeArrowheads="1"/>
            </p:cNvPicPr>
            <p:nvPr/>
          </p:nvPicPr>
          <p:blipFill>
            <a:blip r:embed="rId3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6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" name="Picture 903"/>
            <p:cNvPicPr>
              <a:picLocks noChangeAspect="1" noChangeArrowheads="1"/>
            </p:cNvPicPr>
            <p:nvPr/>
          </p:nvPicPr>
          <p:blipFill>
            <a:blip r:embed="rId3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7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" name="Picture 904"/>
            <p:cNvPicPr>
              <a:picLocks noChangeAspect="1" noChangeArrowheads="1"/>
            </p:cNvPicPr>
            <p:nvPr/>
          </p:nvPicPr>
          <p:blipFill>
            <a:blip r:embed="rId3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" name="Picture 905"/>
            <p:cNvPicPr>
              <a:picLocks noChangeAspect="1" noChangeArrowheads="1"/>
            </p:cNvPicPr>
            <p:nvPr/>
          </p:nvPicPr>
          <p:blipFill>
            <a:blip r:embed="rId3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" name="Picture 906"/>
            <p:cNvPicPr>
              <a:picLocks noChangeAspect="1" noChangeArrowheads="1"/>
            </p:cNvPicPr>
            <p:nvPr/>
          </p:nvPicPr>
          <p:blipFill>
            <a:blip r:embed="rId3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" name="Picture 907"/>
            <p:cNvPicPr>
              <a:picLocks noChangeAspect="1" noChangeArrowheads="1"/>
            </p:cNvPicPr>
            <p:nvPr/>
          </p:nvPicPr>
          <p:blipFill>
            <a:blip r:embed="rId3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4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" name="Picture 908"/>
            <p:cNvPicPr>
              <a:picLocks noChangeAspect="1" noChangeArrowheads="1"/>
            </p:cNvPicPr>
            <p:nvPr/>
          </p:nvPicPr>
          <p:blipFill>
            <a:blip r:embed="rId3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5"/>
              <a:ext cx="13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" name="Picture 909"/>
            <p:cNvPicPr>
              <a:picLocks noChangeAspect="1" noChangeArrowheads="1"/>
            </p:cNvPicPr>
            <p:nvPr/>
          </p:nvPicPr>
          <p:blipFill>
            <a:blip r:embed="rId3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7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" name="Picture 910"/>
            <p:cNvPicPr>
              <a:picLocks noChangeAspect="1" noChangeArrowheads="1"/>
            </p:cNvPicPr>
            <p:nvPr/>
          </p:nvPicPr>
          <p:blipFill>
            <a:blip r:embed="rId3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9"/>
              <a:ext cx="13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" name="Picture 911"/>
            <p:cNvPicPr>
              <a:picLocks noChangeAspect="1" noChangeArrowheads="1"/>
            </p:cNvPicPr>
            <p:nvPr/>
          </p:nvPicPr>
          <p:blipFill>
            <a:blip r:embed="rId3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0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3" name="Picture 912"/>
            <p:cNvPicPr>
              <a:picLocks noChangeAspect="1" noChangeArrowheads="1"/>
            </p:cNvPicPr>
            <p:nvPr/>
          </p:nvPicPr>
          <p:blipFill>
            <a:blip r:embed="rId3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2"/>
              <a:ext cx="2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4" name="Picture 913"/>
            <p:cNvPicPr>
              <a:picLocks noChangeAspect="1" noChangeArrowheads="1"/>
            </p:cNvPicPr>
            <p:nvPr/>
          </p:nvPicPr>
          <p:blipFill>
            <a:blip r:embed="rId3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2"/>
              <a:ext cx="10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5" name="Picture 914"/>
            <p:cNvPicPr>
              <a:picLocks noChangeAspect="1" noChangeArrowheads="1"/>
            </p:cNvPicPr>
            <p:nvPr/>
          </p:nvPicPr>
          <p:blipFill>
            <a:blip r:embed="rId3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83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6" name="Picture 915"/>
            <p:cNvPicPr>
              <a:picLocks noChangeAspect="1" noChangeArrowheads="1"/>
            </p:cNvPicPr>
            <p:nvPr/>
          </p:nvPicPr>
          <p:blipFill>
            <a:blip r:embed="rId3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3"/>
              <a:ext cx="10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7" name="Picture 916"/>
            <p:cNvPicPr>
              <a:picLocks noChangeAspect="1" noChangeArrowheads="1"/>
            </p:cNvPicPr>
            <p:nvPr/>
          </p:nvPicPr>
          <p:blipFill>
            <a:blip r:embed="rId3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5"/>
              <a:ext cx="1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8" name="Picture 917"/>
            <p:cNvPicPr>
              <a:picLocks noChangeAspect="1" noChangeArrowheads="1"/>
            </p:cNvPicPr>
            <p:nvPr/>
          </p:nvPicPr>
          <p:blipFill>
            <a:blip r:embed="rId3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5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9" name="Picture 918"/>
            <p:cNvPicPr>
              <a:picLocks noChangeAspect="1" noChangeArrowheads="1"/>
            </p:cNvPicPr>
            <p:nvPr/>
          </p:nvPicPr>
          <p:blipFill>
            <a:blip r:embed="rId3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7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0" name="Picture 919"/>
            <p:cNvPicPr>
              <a:picLocks noChangeAspect="1" noChangeArrowheads="1"/>
            </p:cNvPicPr>
            <p:nvPr/>
          </p:nvPicPr>
          <p:blipFill>
            <a:blip r:embed="rId3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7"/>
              <a:ext cx="10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" name="Picture 920"/>
            <p:cNvPicPr>
              <a:picLocks noChangeAspect="1" noChangeArrowheads="1"/>
            </p:cNvPicPr>
            <p:nvPr/>
          </p:nvPicPr>
          <p:blipFill>
            <a:blip r:embed="rId3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88"/>
              <a:ext cx="1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" name="Picture 921"/>
            <p:cNvPicPr>
              <a:picLocks noChangeAspect="1" noChangeArrowheads="1"/>
            </p:cNvPicPr>
            <p:nvPr/>
          </p:nvPicPr>
          <p:blipFill>
            <a:blip r:embed="rId3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8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3" name="Picture 922"/>
            <p:cNvPicPr>
              <a:picLocks noChangeAspect="1" noChangeArrowheads="1"/>
            </p:cNvPicPr>
            <p:nvPr/>
          </p:nvPicPr>
          <p:blipFill>
            <a:blip r:embed="rId3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90"/>
              <a:ext cx="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4" name="Picture 923"/>
            <p:cNvPicPr>
              <a:picLocks noChangeAspect="1" noChangeArrowheads="1"/>
            </p:cNvPicPr>
            <p:nvPr/>
          </p:nvPicPr>
          <p:blipFill>
            <a:blip r:embed="rId3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0"/>
              <a:ext cx="9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5" name="Picture 924"/>
            <p:cNvPicPr>
              <a:picLocks noChangeAspect="1" noChangeArrowheads="1"/>
            </p:cNvPicPr>
            <p:nvPr/>
          </p:nvPicPr>
          <p:blipFill>
            <a:blip r:embed="rId3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92"/>
              <a:ext cx="9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6" name="Picture 925"/>
            <p:cNvPicPr>
              <a:picLocks noChangeAspect="1" noChangeArrowheads="1"/>
            </p:cNvPicPr>
            <p:nvPr/>
          </p:nvPicPr>
          <p:blipFill>
            <a:blip r:embed="rId3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3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7" name="Picture 926"/>
            <p:cNvPicPr>
              <a:picLocks noChangeAspect="1" noChangeArrowheads="1"/>
            </p:cNvPicPr>
            <p:nvPr/>
          </p:nvPicPr>
          <p:blipFill>
            <a:blip r:embed="rId3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95"/>
              <a:ext cx="10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8" name="Picture 927"/>
            <p:cNvPicPr>
              <a:picLocks noChangeAspect="1" noChangeArrowheads="1"/>
            </p:cNvPicPr>
            <p:nvPr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96"/>
              <a:ext cx="11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9" name="Picture 928"/>
            <p:cNvPicPr>
              <a:picLocks noChangeAspect="1" noChangeArrowheads="1"/>
            </p:cNvPicPr>
            <p:nvPr/>
          </p:nvPicPr>
          <p:blipFill>
            <a:blip r:embed="rId3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3698"/>
              <a:ext cx="1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0" name="Picture 929"/>
            <p:cNvPicPr>
              <a:picLocks noChangeAspect="1" noChangeArrowheads="1"/>
            </p:cNvPicPr>
            <p:nvPr/>
          </p:nvPicPr>
          <p:blipFill>
            <a:blip r:embed="rId3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0"/>
              <a:ext cx="120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1" name="Picture 930"/>
            <p:cNvPicPr>
              <a:picLocks noChangeAspect="1" noChangeArrowheads="1"/>
            </p:cNvPicPr>
            <p:nvPr/>
          </p:nvPicPr>
          <p:blipFill>
            <a:blip r:embed="rId3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1"/>
              <a:ext cx="12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" name="Picture 931"/>
            <p:cNvPicPr>
              <a:picLocks noChangeAspect="1" noChangeArrowheads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3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3" name="Picture 932"/>
            <p:cNvPicPr>
              <a:picLocks noChangeAspect="1" noChangeArrowheads="1"/>
            </p:cNvPicPr>
            <p:nvPr/>
          </p:nvPicPr>
          <p:blipFill>
            <a:blip r:embed="rId3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5"/>
              <a:ext cx="12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4" name="Picture 933"/>
            <p:cNvPicPr>
              <a:picLocks noChangeAspect="1" noChangeArrowheads="1"/>
            </p:cNvPicPr>
            <p:nvPr/>
          </p:nvPicPr>
          <p:blipFill>
            <a:blip r:embed="rId3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6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5" name="Picture 934"/>
            <p:cNvPicPr>
              <a:picLocks noChangeAspect="1" noChangeArrowheads="1"/>
            </p:cNvPicPr>
            <p:nvPr/>
          </p:nvPicPr>
          <p:blipFill>
            <a:blip r:embed="rId3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8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6" name="Picture 935"/>
            <p:cNvPicPr>
              <a:picLocks noChangeAspect="1" noChangeArrowheads="1"/>
            </p:cNvPicPr>
            <p:nvPr/>
          </p:nvPicPr>
          <p:blipFill>
            <a:blip r:embed="rId3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7" name="Picture 936"/>
            <p:cNvPicPr>
              <a:picLocks noChangeAspect="1" noChangeArrowheads="1"/>
            </p:cNvPicPr>
            <p:nvPr/>
          </p:nvPicPr>
          <p:blipFill>
            <a:blip r:embed="rId3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1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8" name="Picture 937"/>
            <p:cNvPicPr>
              <a:picLocks noChangeAspect="1" noChangeArrowheads="1"/>
            </p:cNvPicPr>
            <p:nvPr/>
          </p:nvPicPr>
          <p:blipFill>
            <a:blip r:embed="rId3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3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9" name="Picture 938"/>
            <p:cNvPicPr>
              <a:picLocks noChangeAspect="1" noChangeArrowheads="1"/>
            </p:cNvPicPr>
            <p:nvPr/>
          </p:nvPicPr>
          <p:blipFill>
            <a:blip r:embed="rId3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4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0" name="Picture 939"/>
            <p:cNvPicPr>
              <a:picLocks noChangeAspect="1" noChangeArrowheads="1"/>
            </p:cNvPicPr>
            <p:nvPr/>
          </p:nvPicPr>
          <p:blipFill>
            <a:blip r:embed="rId3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1" name="Picture 940"/>
            <p:cNvPicPr>
              <a:picLocks noChangeAspect="1" noChangeArrowheads="1"/>
            </p:cNvPicPr>
            <p:nvPr/>
          </p:nvPicPr>
          <p:blipFill>
            <a:blip r:embed="rId3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" name="Picture 941"/>
            <p:cNvPicPr>
              <a:picLocks noChangeAspect="1" noChangeArrowheads="1"/>
            </p:cNvPicPr>
            <p:nvPr/>
          </p:nvPicPr>
          <p:blipFill>
            <a:blip r:embed="rId3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" name="Picture 942"/>
            <p:cNvPicPr>
              <a:picLocks noChangeAspect="1" noChangeArrowheads="1"/>
            </p:cNvPicPr>
            <p:nvPr/>
          </p:nvPicPr>
          <p:blipFill>
            <a:blip r:embed="rId3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1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4" name="Picture 943"/>
            <p:cNvPicPr>
              <a:picLocks noChangeAspect="1" noChangeArrowheads="1"/>
            </p:cNvPicPr>
            <p:nvPr/>
          </p:nvPicPr>
          <p:blipFill>
            <a:blip r:embed="rId3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2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5" name="Picture 944"/>
            <p:cNvPicPr>
              <a:picLocks noChangeAspect="1" noChangeArrowheads="1"/>
            </p:cNvPicPr>
            <p:nvPr/>
          </p:nvPicPr>
          <p:blipFill>
            <a:blip r:embed="rId3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4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6" name="Picture 945"/>
            <p:cNvPicPr>
              <a:picLocks noChangeAspect="1" noChangeArrowheads="1"/>
            </p:cNvPicPr>
            <p:nvPr/>
          </p:nvPicPr>
          <p:blipFill>
            <a:blip r:embed="rId3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7" name="Picture 946"/>
            <p:cNvPicPr>
              <a:picLocks noChangeAspect="1" noChangeArrowheads="1"/>
            </p:cNvPicPr>
            <p:nvPr/>
          </p:nvPicPr>
          <p:blipFill>
            <a:blip r:embed="rId3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8" name="Picture 947"/>
            <p:cNvPicPr>
              <a:picLocks noChangeAspect="1" noChangeArrowheads="1"/>
            </p:cNvPicPr>
            <p:nvPr/>
          </p:nvPicPr>
          <p:blipFill>
            <a:blip r:embed="rId3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9" name="Picture 948"/>
            <p:cNvPicPr>
              <a:picLocks noChangeAspect="1" noChangeArrowheads="1"/>
            </p:cNvPicPr>
            <p:nvPr/>
          </p:nvPicPr>
          <p:blipFill>
            <a:blip r:embed="rId3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0" name="Picture 949"/>
            <p:cNvPicPr>
              <a:picLocks noChangeAspect="1" noChangeArrowheads="1"/>
            </p:cNvPicPr>
            <p:nvPr/>
          </p:nvPicPr>
          <p:blipFill>
            <a:blip r:embed="rId3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2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1" name="Picture 950"/>
            <p:cNvPicPr>
              <a:picLocks noChangeAspect="1" noChangeArrowheads="1"/>
            </p:cNvPicPr>
            <p:nvPr/>
          </p:nvPicPr>
          <p:blipFill>
            <a:blip r:embed="rId3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4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" name="Picture 951"/>
            <p:cNvPicPr>
              <a:picLocks noChangeAspect="1" noChangeArrowheads="1"/>
            </p:cNvPicPr>
            <p:nvPr/>
          </p:nvPicPr>
          <p:blipFill>
            <a:blip r:embed="rId3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5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" name="Picture 952"/>
            <p:cNvPicPr>
              <a:picLocks noChangeAspect="1" noChangeArrowheads="1"/>
            </p:cNvPicPr>
            <p:nvPr/>
          </p:nvPicPr>
          <p:blipFill>
            <a:blip r:embed="rId3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4" name="Picture 953"/>
            <p:cNvPicPr>
              <a:picLocks noChangeAspect="1" noChangeArrowheads="1"/>
            </p:cNvPicPr>
            <p:nvPr/>
          </p:nvPicPr>
          <p:blipFill>
            <a:blip r:embed="rId3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5" name="Picture 954"/>
            <p:cNvPicPr>
              <a:picLocks noChangeAspect="1" noChangeArrowheads="1"/>
            </p:cNvPicPr>
            <p:nvPr/>
          </p:nvPicPr>
          <p:blipFill>
            <a:blip r:embed="rId3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6" name="Picture 955"/>
            <p:cNvPicPr>
              <a:picLocks noChangeAspect="1" noChangeArrowheads="1"/>
            </p:cNvPicPr>
            <p:nvPr/>
          </p:nvPicPr>
          <p:blipFill>
            <a:blip r:embed="rId3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2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7" name="Picture 956"/>
            <p:cNvPicPr>
              <a:picLocks noChangeAspect="1" noChangeArrowheads="1"/>
            </p:cNvPicPr>
            <p:nvPr/>
          </p:nvPicPr>
          <p:blipFill>
            <a:blip r:embed="rId3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3"/>
              <a:ext cx="1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8" name="Picture 957"/>
            <p:cNvPicPr>
              <a:picLocks noChangeAspect="1" noChangeArrowheads="1"/>
            </p:cNvPicPr>
            <p:nvPr/>
          </p:nvPicPr>
          <p:blipFill>
            <a:blip r:embed="rId3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5"/>
              <a:ext cx="11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9" name="Picture 958"/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747"/>
              <a:ext cx="11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0" name="Picture 959"/>
            <p:cNvPicPr>
              <a:picLocks noChangeAspect="1" noChangeArrowheads="1"/>
            </p:cNvPicPr>
            <p:nvPr/>
          </p:nvPicPr>
          <p:blipFill>
            <a:blip r:embed="rId3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748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1" name="Picture 960"/>
            <p:cNvPicPr>
              <a:picLocks noChangeAspect="1" noChangeArrowheads="1"/>
            </p:cNvPicPr>
            <p:nvPr/>
          </p:nvPicPr>
          <p:blipFill>
            <a:blip r:embed="rId3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750"/>
              <a:ext cx="9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" name="Picture 961"/>
            <p:cNvPicPr>
              <a:picLocks noChangeAspect="1" noChangeArrowheads="1"/>
            </p:cNvPicPr>
            <p:nvPr/>
          </p:nvPicPr>
          <p:blipFill>
            <a:blip r:embed="rId3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751"/>
              <a:ext cx="8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" name="Picture 962"/>
            <p:cNvPicPr>
              <a:picLocks noChangeAspect="1" noChangeArrowheads="1"/>
            </p:cNvPicPr>
            <p:nvPr/>
          </p:nvPicPr>
          <p:blipFill>
            <a:blip r:embed="rId3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753"/>
              <a:ext cx="7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4" name="Picture 963"/>
            <p:cNvPicPr>
              <a:picLocks noChangeAspect="1" noChangeArrowheads="1"/>
            </p:cNvPicPr>
            <p:nvPr/>
          </p:nvPicPr>
          <p:blipFill>
            <a:blip r:embed="rId3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755"/>
              <a:ext cx="5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5" name="Picture 964"/>
            <p:cNvPicPr>
              <a:picLocks noChangeAspect="1" noChangeArrowheads="1"/>
            </p:cNvPicPr>
            <p:nvPr/>
          </p:nvPicPr>
          <p:blipFill>
            <a:blip r:embed="rId3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" y="3756"/>
              <a:ext cx="4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6" name="Picture 965"/>
            <p:cNvPicPr>
              <a:picLocks noChangeAspect="1" noChangeArrowheads="1"/>
            </p:cNvPicPr>
            <p:nvPr/>
          </p:nvPicPr>
          <p:blipFill>
            <a:blip r:embed="rId3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" y="3758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7" name="Picture 966"/>
            <p:cNvPicPr>
              <a:picLocks noChangeAspect="1" noChangeArrowheads="1"/>
            </p:cNvPicPr>
            <p:nvPr/>
          </p:nvPicPr>
          <p:blipFill>
            <a:blip r:embed="rId3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0"/>
              <a:ext cx="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8" name="Picture 967"/>
            <p:cNvPicPr>
              <a:picLocks noChangeAspect="1" noChangeArrowheads="1"/>
            </p:cNvPicPr>
            <p:nvPr/>
          </p:nvPicPr>
          <p:blipFill>
            <a:blip r:embed="rId3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1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9" name="Picture 968"/>
            <p:cNvPicPr>
              <a:picLocks noChangeAspect="1" noChangeArrowheads="1"/>
            </p:cNvPicPr>
            <p:nvPr/>
          </p:nvPicPr>
          <p:blipFill>
            <a:blip r:embed="rId3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" y="3763"/>
              <a:ext cx="2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0" name="Picture 969"/>
            <p:cNvPicPr>
              <a:picLocks noChangeAspect="1" noChangeArrowheads="1"/>
            </p:cNvPicPr>
            <p:nvPr/>
          </p:nvPicPr>
          <p:blipFill>
            <a:blip r:embed="rId3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764"/>
              <a:ext cx="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580"/>
          <p:cNvGrpSpPr>
            <a:grpSpLocks/>
          </p:cNvGrpSpPr>
          <p:nvPr/>
        </p:nvGrpSpPr>
        <p:grpSpPr bwMode="auto">
          <a:xfrm>
            <a:off x="4077579" y="3361150"/>
            <a:ext cx="534768" cy="654528"/>
            <a:chOff x="5266" y="3360"/>
            <a:chExt cx="264" cy="406"/>
          </a:xfrm>
        </p:grpSpPr>
        <p:grpSp>
          <p:nvGrpSpPr>
            <p:cNvPr id="833" name="Group 581"/>
            <p:cNvGrpSpPr>
              <a:grpSpLocks/>
            </p:cNvGrpSpPr>
            <p:nvPr/>
          </p:nvGrpSpPr>
          <p:grpSpPr bwMode="auto">
            <a:xfrm>
              <a:off x="5266" y="3360"/>
              <a:ext cx="264" cy="174"/>
              <a:chOff x="5266" y="3360"/>
              <a:chExt cx="264" cy="174"/>
            </a:xfrm>
          </p:grpSpPr>
          <p:pic>
            <p:nvPicPr>
              <p:cNvPr id="1022" name="Picture 58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36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3" name="Picture 5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361"/>
                <a:ext cx="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" name="Picture 58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363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" name="Picture 58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" y="3364"/>
                <a:ext cx="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58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66"/>
                <a:ext cx="4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58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3368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58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69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8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1"/>
                <a:ext cx="6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59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2"/>
                <a:ext cx="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59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74"/>
                <a:ext cx="8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Picture 59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6"/>
                <a:ext cx="8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59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7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59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Picture 59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1"/>
                <a:ext cx="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" name="Picture 59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2"/>
                <a:ext cx="9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59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4"/>
                <a:ext cx="9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59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5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9" name="Picture 59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87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0" name="Picture 60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89"/>
                <a:ext cx="10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1" name="Picture 60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9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2" name="Picture 60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" y="3392"/>
                <a:ext cx="10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3" name="Picture 60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94"/>
                <a:ext cx="1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" name="Picture 604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" y="3395"/>
                <a:ext cx="11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5" name="Picture 605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7"/>
                <a:ext cx="1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6" name="Picture 606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8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7" name="Picture 607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400"/>
                <a:ext cx="1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8" name="Picture 608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9" y="3402"/>
                <a:ext cx="12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9" name="Picture 609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03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0" name="Picture 610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5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1" name="Picture 6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7"/>
                <a:ext cx="12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2" name="Picture 61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8"/>
                <a:ext cx="12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61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0"/>
                <a:ext cx="13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4" name="Picture 614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1"/>
                <a:ext cx="13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5" name="Picture 615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3"/>
                <a:ext cx="1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6" name="Picture 616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5"/>
                <a:ext cx="14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7" name="Picture 617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6"/>
                <a:ext cx="16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8" name="Picture 618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8"/>
                <a:ext cx="1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619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9"/>
                <a:ext cx="1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0" name="Picture 620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1"/>
                <a:ext cx="18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1" name="Picture 621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3"/>
                <a:ext cx="18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2" name="Picture 622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4"/>
                <a:ext cx="19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3" name="Picture 62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6"/>
                <a:ext cx="1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4" name="Picture 624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26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5" name="Picture 625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8"/>
                <a:ext cx="20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6" name="Picture 626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9" y="3428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7" name="Picture 627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429"/>
                <a:ext cx="22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8" name="Picture 628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1"/>
                <a:ext cx="2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9" name="Picture 62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2"/>
                <a:ext cx="23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0" name="Picture 630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4"/>
                <a:ext cx="2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1" name="Picture 631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6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2" name="Picture 63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6" y="3436"/>
                <a:ext cx="12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3" name="Picture 633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7"/>
                <a:ext cx="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4" name="Picture 63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" y="3437"/>
                <a:ext cx="12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" name="Picture 635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6" name="Picture 636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" y="3439"/>
                <a:ext cx="1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7" name="Picture 637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41"/>
                <a:ext cx="8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8" name="Picture 638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" y="3441"/>
                <a:ext cx="11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9" name="Picture 639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2"/>
                <a:ext cx="8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0" name="Picture 640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7" y="3442"/>
                <a:ext cx="10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1" name="Picture 641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4"/>
                <a:ext cx="8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2" name="Picture 642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2" y="3444"/>
                <a:ext cx="10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3" name="Picture 643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5"/>
                <a:ext cx="8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4" name="Picture 644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5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" name="Picture 645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6" name="Picture 646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" y="3447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7" name="Picture 647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7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8" name="Picture 648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4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9" name="Picture 649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49"/>
                <a:ext cx="4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0" name="Picture 650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9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1" name="Picture 651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2" name="Picture 652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50"/>
                <a:ext cx="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3" name="Picture 653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4" name="Picture 654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5" name="Picture 655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2"/>
                <a:ext cx="4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6" name="Picture 656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2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7" name="Picture 657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6" y="3452"/>
                <a:ext cx="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8" name="Picture 658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9" name="Picture 659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3"/>
                <a:ext cx="4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0" name="Picture 660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3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1" name="Picture 661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2" name="Picture 662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5"/>
                <a:ext cx="4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3" name="Picture 663"/>
              <p:cNvPicPr>
                <a:picLocks noChangeAspect="1" noChangeArrowheads="1"/>
              </p:cNvPicPr>
              <p:nvPr/>
            </p:nvPicPr>
            <p:blipFill>
              <a:blip r:embed="rId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5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4" name="Picture 664"/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5" name="Picture 665"/>
              <p:cNvPicPr>
                <a:picLocks noChangeAspect="1" noChangeArrowheads="1"/>
              </p:cNvPicPr>
              <p:nvPr/>
            </p:nvPicPr>
            <p:blipFill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7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" name="Picture 666"/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" y="3457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7" name="Picture 667"/>
              <p:cNvPicPr>
                <a:picLocks noChangeAspect="1" noChangeArrowheads="1"/>
              </p:cNvPicPr>
              <p:nvPr/>
            </p:nvPicPr>
            <p:blipFill>
              <a:blip r:embed="rId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8" name="Picture 668"/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58"/>
                <a:ext cx="4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9" name="Picture 669"/>
              <p:cNvPicPr>
                <a:picLocks noChangeAspect="1" noChangeArrowheads="1"/>
              </p:cNvPicPr>
              <p:nvPr/>
            </p:nvPicPr>
            <p:blipFill>
              <a:blip r:embed="rId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3" y="3458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0" name="Picture 670"/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1" name="Picture 671"/>
              <p:cNvPicPr>
                <a:picLocks noChangeAspect="1" noChangeArrowheads="1"/>
              </p:cNvPicPr>
              <p:nvPr/>
            </p:nvPicPr>
            <p:blipFill>
              <a:blip r:embed="rId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0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2" name="Picture 672"/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" y="3460"/>
                <a:ext cx="8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3" name="Picture 673"/>
              <p:cNvPicPr>
                <a:picLocks noChangeAspect="1" noChangeArrowheads="1"/>
              </p:cNvPicPr>
              <p:nvPr/>
            </p:nvPicPr>
            <p:blipFill>
              <a:blip r:embed="rId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4" name="Picture 674"/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2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5" name="Picture 675"/>
              <p:cNvPicPr>
                <a:picLocks noChangeAspect="1" noChangeArrowheads="1"/>
              </p:cNvPicPr>
              <p:nvPr/>
            </p:nvPicPr>
            <p:blipFill>
              <a:blip r:embed="rId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7" y="3462"/>
                <a:ext cx="7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6" name="Picture 676"/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7" name="Picture 677"/>
              <p:cNvPicPr>
                <a:picLocks noChangeAspect="1" noChangeArrowheads="1"/>
              </p:cNvPicPr>
              <p:nvPr/>
            </p:nvPicPr>
            <p:blipFill>
              <a:blip r:embed="rId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3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8" name="Picture 678"/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2" y="3463"/>
                <a:ext cx="6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9" name="Picture 679"/>
              <p:cNvPicPr>
                <a:picLocks noChangeAspect="1" noChangeArrowheads="1"/>
              </p:cNvPicPr>
              <p:nvPr/>
            </p:nvPicPr>
            <p:blipFill>
              <a:blip r:embed="rId1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0" name="Picture 680"/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5"/>
                <a:ext cx="5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1" name="Picture 681"/>
              <p:cNvPicPr>
                <a:picLocks noChangeAspect="1" noChangeArrowheads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5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2" name="Picture 682"/>
              <p:cNvPicPr>
                <a:picLocks noChangeAspect="1" noChangeArrowheads="1"/>
              </p:cNvPicPr>
              <p:nvPr/>
            </p:nvPicPr>
            <p:blipFill>
              <a:blip r:embed="rId1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3" name="Picture 683"/>
              <p:cNvPicPr>
                <a:picLocks noChangeAspect="1" noChangeArrowheads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4" name="Picture 684"/>
              <p:cNvPicPr>
                <a:picLocks noChangeAspect="1" noChangeArrowheads="1"/>
              </p:cNvPicPr>
              <p:nvPr/>
            </p:nvPicPr>
            <p:blipFill>
              <a:blip r:embed="rId1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5" name="Picture 685"/>
              <p:cNvPicPr>
                <a:picLocks noChangeAspect="1" noChangeArrowheads="1"/>
              </p:cNvPicPr>
              <p:nvPr/>
            </p:nvPicPr>
            <p:blipFill>
              <a:blip r:embed="rId1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" name="Picture 686"/>
              <p:cNvPicPr>
                <a:picLocks noChangeAspect="1" noChangeArrowheads="1"/>
              </p:cNvPicPr>
              <p:nvPr/>
            </p:nvPicPr>
            <p:blipFill>
              <a:blip r:embed="rId1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8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" name="Picture 687"/>
              <p:cNvPicPr>
                <a:picLocks noChangeAspect="1" noChangeArrowheads="1"/>
              </p:cNvPicPr>
              <p:nvPr/>
            </p:nvPicPr>
            <p:blipFill>
              <a:blip r:embed="rId1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" y="3468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" name="Picture 688"/>
              <p:cNvPicPr>
                <a:picLocks noChangeAspect="1" noChangeArrowheads="1"/>
              </p:cNvPicPr>
              <p:nvPr/>
            </p:nvPicPr>
            <p:blipFill>
              <a:blip r:embed="rId1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0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" name="Picture 689"/>
              <p:cNvPicPr>
                <a:picLocks noChangeAspect="1" noChangeArrowheads="1"/>
              </p:cNvPicPr>
              <p:nvPr/>
            </p:nvPicPr>
            <p:blipFill>
              <a:blip r:embed="rId1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0"/>
                <a:ext cx="5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" name="Picture 690"/>
              <p:cNvPicPr>
                <a:picLocks noChangeAspect="1" noChangeArrowheads="1"/>
              </p:cNvPicPr>
              <p:nvPr/>
            </p:nvPicPr>
            <p:blipFill>
              <a:blip r:embed="rId1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0" y="3470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" name="Picture 691"/>
              <p:cNvPicPr>
                <a:picLocks noChangeAspect="1" noChangeArrowheads="1"/>
              </p:cNvPicPr>
              <p:nvPr/>
            </p:nvPicPr>
            <p:blipFill>
              <a:blip r:embed="rId1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" name="Picture 692"/>
              <p:cNvPicPr>
                <a:picLocks noChangeAspect="1" noChangeArrowheads="1"/>
              </p:cNvPicPr>
              <p:nvPr/>
            </p:nvPicPr>
            <p:blipFill>
              <a:blip r:embed="rId1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1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" name="Picture 693"/>
              <p:cNvPicPr>
                <a:picLocks noChangeAspect="1" noChangeArrowheads="1"/>
              </p:cNvPicPr>
              <p:nvPr/>
            </p:nvPicPr>
            <p:blipFill>
              <a:blip r:embed="rId1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3471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4" name="Picture 694"/>
              <p:cNvPicPr>
                <a:picLocks noChangeAspect="1" noChangeArrowheads="1"/>
              </p:cNvPicPr>
              <p:nvPr/>
            </p:nvPicPr>
            <p:blipFill>
              <a:blip r:embed="rId1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5" name="Picture 695"/>
              <p:cNvPicPr>
                <a:picLocks noChangeAspect="1" noChangeArrowheads="1"/>
              </p:cNvPicPr>
              <p:nvPr/>
            </p:nvPicPr>
            <p:blipFill>
              <a:blip r:embed="rId1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3"/>
                <a:ext cx="5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6" name="Picture 696"/>
              <p:cNvPicPr>
                <a:picLocks noChangeAspect="1" noChangeArrowheads="1"/>
              </p:cNvPicPr>
              <p:nvPr/>
            </p:nvPicPr>
            <p:blipFill>
              <a:blip r:embed="rId1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" y="3473"/>
                <a:ext cx="4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7" name="Picture 697"/>
              <p:cNvPicPr>
                <a:picLocks noChangeAspect="1" noChangeArrowheads="1"/>
              </p:cNvPicPr>
              <p:nvPr/>
            </p:nvPicPr>
            <p:blipFill>
              <a:blip r:embed="rId1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5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8" name="Picture 698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5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9" name="Picture 699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7" y="3475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0" name="Picture 700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6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1" name="Picture 701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2" name="Picture 702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76"/>
                <a:ext cx="2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3" name="Picture 703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8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4" name="Picture 704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8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5" name="Picture 705"/>
              <p:cNvPicPr>
                <a:picLocks noChangeAspect="1" noChangeArrowheads="1"/>
              </p:cNvPicPr>
              <p:nvPr/>
            </p:nvPicPr>
            <p:blipFill>
              <a:blip r:embed="rId1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78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6" name="Picture 706"/>
              <p:cNvPicPr>
                <a:picLocks noChangeAspect="1" noChangeArrowheads="1"/>
              </p:cNvPicPr>
              <p:nvPr/>
            </p:nvPicPr>
            <p:blipFill>
              <a:blip r:embed="rId1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9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" name="Picture 707"/>
              <p:cNvPicPr>
                <a:picLocks noChangeAspect="1" noChangeArrowheads="1"/>
              </p:cNvPicPr>
              <p:nvPr/>
            </p:nvPicPr>
            <p:blipFill>
              <a:blip r:embed="rId1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9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8" name="Picture 708"/>
              <p:cNvPicPr>
                <a:picLocks noChangeAspect="1" noChangeArrowheads="1"/>
              </p:cNvPicPr>
              <p:nvPr/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79"/>
                <a:ext cx="2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9" name="Picture 709"/>
              <p:cNvPicPr>
                <a:picLocks noChangeAspect="1" noChangeArrowheads="1"/>
              </p:cNvPicPr>
              <p:nvPr/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81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0" name="Picture 710"/>
              <p:cNvPicPr>
                <a:picLocks noChangeAspect="1" noChangeArrowheads="1"/>
              </p:cNvPicPr>
              <p:nvPr/>
            </p:nvPicPr>
            <p:blipFill>
              <a:blip r:embed="rId1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1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1" name="Picture 711"/>
              <p:cNvPicPr>
                <a:picLocks noChangeAspect="1" noChangeArrowheads="1"/>
              </p:cNvPicPr>
              <p:nvPr/>
            </p:nvPicPr>
            <p:blipFill>
              <a:blip r:embed="rId1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1"/>
                <a:ext cx="1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2" name="Picture 712"/>
              <p:cNvPicPr>
                <a:picLocks noChangeAspect="1" noChangeArrowheads="1"/>
              </p:cNvPicPr>
              <p:nvPr/>
            </p:nvPicPr>
            <p:blipFill>
              <a:blip r:embed="rId1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3" name="Picture 713"/>
              <p:cNvPicPr>
                <a:picLocks noChangeAspect="1" noChangeArrowheads="1"/>
              </p:cNvPicPr>
              <p:nvPr/>
            </p:nvPicPr>
            <p:blipFill>
              <a:blip r:embed="rId1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3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4" name="Picture 714"/>
              <p:cNvPicPr>
                <a:picLocks noChangeAspect="1" noChangeArrowheads="1"/>
              </p:cNvPicPr>
              <p:nvPr/>
            </p:nvPicPr>
            <p:blipFill>
              <a:blip r:embed="rId1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5" name="Picture 715"/>
              <p:cNvPicPr>
                <a:picLocks noChangeAspect="1" noChangeArrowheads="1"/>
              </p:cNvPicPr>
              <p:nvPr/>
            </p:nvPicPr>
            <p:blipFill>
              <a:blip r:embed="rId1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6" name="Picture 716"/>
              <p:cNvPicPr>
                <a:picLocks noChangeAspect="1" noChangeArrowheads="1"/>
              </p:cNvPicPr>
              <p:nvPr/>
            </p:nvPicPr>
            <p:blipFill>
              <a:blip r:embed="rId1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4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7" name="Picture 717"/>
              <p:cNvPicPr>
                <a:picLocks noChangeAspect="1" noChangeArrowheads="1"/>
              </p:cNvPicPr>
              <p:nvPr/>
            </p:nvPicPr>
            <p:blipFill>
              <a:blip r:embed="rId1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84"/>
                <a:ext cx="1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8" name="Picture 718"/>
              <p:cNvPicPr>
                <a:picLocks noChangeAspect="1" noChangeArrowheads="1"/>
              </p:cNvPicPr>
              <p:nvPr/>
            </p:nvPicPr>
            <p:blipFill>
              <a:blip r:embed="rId1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9" name="Picture 719"/>
              <p:cNvPicPr>
                <a:picLocks noChangeAspect="1" noChangeArrowheads="1"/>
              </p:cNvPicPr>
              <p:nvPr/>
            </p:nvPicPr>
            <p:blipFill>
              <a:blip r:embed="rId1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6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0" name="Picture 720"/>
              <p:cNvPicPr>
                <a:picLocks noChangeAspect="1" noChangeArrowheads="1"/>
              </p:cNvPicPr>
              <p:nvPr/>
            </p:nvPicPr>
            <p:blipFill>
              <a:blip r:embed="rId1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1" name="Picture 721"/>
              <p:cNvPicPr>
                <a:picLocks noChangeAspect="1" noChangeArrowheads="1"/>
              </p:cNvPicPr>
              <p:nvPr/>
            </p:nvPicPr>
            <p:blipFill>
              <a:blip r:embed="rId1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7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2" name="Picture 722"/>
              <p:cNvPicPr>
                <a:picLocks noChangeAspect="1" noChangeArrowheads="1"/>
              </p:cNvPicPr>
              <p:nvPr/>
            </p:nvPicPr>
            <p:blipFill>
              <a:blip r:embed="rId1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9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3" name="Picture 723"/>
              <p:cNvPicPr>
                <a:picLocks noChangeAspect="1" noChangeArrowheads="1"/>
              </p:cNvPicPr>
              <p:nvPr/>
            </p:nvPicPr>
            <p:blipFill>
              <a:blip r:embed="rId1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89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4" name="Picture 724"/>
              <p:cNvPicPr>
                <a:picLocks noChangeAspect="1" noChangeArrowheads="1"/>
              </p:cNvPicPr>
              <p:nvPr/>
            </p:nvPicPr>
            <p:blipFill>
              <a:blip r:embed="rId1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1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5" name="Picture 725"/>
              <p:cNvPicPr>
                <a:picLocks noChangeAspect="1" noChangeArrowheads="1"/>
              </p:cNvPicPr>
              <p:nvPr/>
            </p:nvPicPr>
            <p:blipFill>
              <a:blip r:embed="rId1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1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6" name="Picture 726"/>
              <p:cNvPicPr>
                <a:picLocks noChangeAspect="1" noChangeArrowheads="1"/>
              </p:cNvPicPr>
              <p:nvPr/>
            </p:nvPicPr>
            <p:blipFill>
              <a:blip r:embed="rId1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2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7" name="Picture 727"/>
              <p:cNvPicPr>
                <a:picLocks noChangeAspect="1" noChangeArrowheads="1"/>
              </p:cNvPicPr>
              <p:nvPr/>
            </p:nvPicPr>
            <p:blipFill>
              <a:blip r:embed="rId1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2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8" name="Picture 728"/>
              <p:cNvPicPr>
                <a:picLocks noChangeAspect="1" noChangeArrowheads="1"/>
              </p:cNvPicPr>
              <p:nvPr/>
            </p:nvPicPr>
            <p:blipFill>
              <a:blip r:embed="rId1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9" name="Picture 729"/>
              <p:cNvPicPr>
                <a:picLocks noChangeAspect="1" noChangeArrowheads="1"/>
              </p:cNvPicPr>
              <p:nvPr/>
            </p:nvPicPr>
            <p:blipFill>
              <a:blip r:embed="rId1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4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0" name="Picture 730"/>
              <p:cNvPicPr>
                <a:picLocks noChangeAspect="1" noChangeArrowheads="1"/>
              </p:cNvPicPr>
              <p:nvPr/>
            </p:nvPicPr>
            <p:blipFill>
              <a:blip r:embed="rId1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1" name="Picture 731"/>
              <p:cNvPicPr>
                <a:picLocks noChangeAspect="1" noChangeArrowheads="1"/>
              </p:cNvPicPr>
              <p:nvPr/>
            </p:nvPicPr>
            <p:blipFill>
              <a:blip r:embed="rId1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6"/>
                <a:ext cx="5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2" name="Picture 732"/>
              <p:cNvPicPr>
                <a:picLocks noChangeAspect="1" noChangeArrowheads="1"/>
              </p:cNvPicPr>
              <p:nvPr/>
            </p:nvPicPr>
            <p:blipFill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3" name="Picture 733"/>
              <p:cNvPicPr>
                <a:picLocks noChangeAspect="1" noChangeArrowheads="1"/>
              </p:cNvPicPr>
              <p:nvPr/>
            </p:nvPicPr>
            <p:blipFill>
              <a:blip r:embed="rId1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7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4" name="Picture 734"/>
              <p:cNvPicPr>
                <a:picLocks noChangeAspect="1" noChangeArrowheads="1"/>
              </p:cNvPicPr>
              <p:nvPr/>
            </p:nvPicPr>
            <p:blipFill>
              <a:blip r:embed="rId1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499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5" name="Picture 735"/>
              <p:cNvPicPr>
                <a:picLocks noChangeAspect="1" noChangeArrowheads="1"/>
              </p:cNvPicPr>
              <p:nvPr/>
            </p:nvPicPr>
            <p:blipFill>
              <a:blip r:embed="rId1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9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6" name="Picture 736"/>
              <p:cNvPicPr>
                <a:picLocks noChangeAspect="1" noChangeArrowheads="1"/>
              </p:cNvPicPr>
              <p:nvPr/>
            </p:nvPicPr>
            <p:blipFill>
              <a:blip r:embed="rId1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0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7" name="Picture 737"/>
              <p:cNvPicPr>
                <a:picLocks noChangeAspect="1" noChangeArrowheads="1"/>
              </p:cNvPicPr>
              <p:nvPr/>
            </p:nvPicPr>
            <p:blipFill>
              <a:blip r:embed="rId1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0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8" name="Picture 738"/>
              <p:cNvPicPr>
                <a:picLocks noChangeAspect="1" noChangeArrowheads="1"/>
              </p:cNvPicPr>
              <p:nvPr/>
            </p:nvPicPr>
            <p:blipFill>
              <a:blip r:embed="rId1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2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9" name="Picture 739"/>
              <p:cNvPicPr>
                <a:picLocks noChangeAspect="1" noChangeArrowheads="1"/>
              </p:cNvPicPr>
              <p:nvPr/>
            </p:nvPicPr>
            <p:blipFill>
              <a:blip r:embed="rId1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2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0" name="Picture 740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4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1" name="Picture 741"/>
              <p:cNvPicPr>
                <a:picLocks noChangeAspect="1" noChangeArrowheads="1"/>
              </p:cNvPicPr>
              <p:nvPr/>
            </p:nvPicPr>
            <p:blipFill>
              <a:blip r:embed="rId1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4"/>
                <a:ext cx="6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2" name="Picture 742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5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3" name="Picture 743"/>
              <p:cNvPicPr>
                <a:picLocks noChangeAspect="1" noChangeArrowheads="1"/>
              </p:cNvPicPr>
              <p:nvPr/>
            </p:nvPicPr>
            <p:blipFill>
              <a:blip r:embed="rId1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5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4" name="Picture 744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5" name="Picture 745"/>
              <p:cNvPicPr>
                <a:picLocks noChangeAspect="1" noChangeArrowheads="1"/>
              </p:cNvPicPr>
              <p:nvPr/>
            </p:nvPicPr>
            <p:blipFill>
              <a:blip r:embed="rId1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507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6" name="Picture 746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0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7" name="Picture 747"/>
              <p:cNvPicPr>
                <a:picLocks noChangeAspect="1" noChangeArrowheads="1"/>
              </p:cNvPicPr>
              <p:nvPr/>
            </p:nvPicPr>
            <p:blipFill>
              <a:blip r:embed="rId1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09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8" name="Picture 748"/>
              <p:cNvPicPr>
                <a:picLocks noChangeAspect="1" noChangeArrowheads="1"/>
              </p:cNvPicPr>
              <p:nvPr/>
            </p:nvPicPr>
            <p:blipFill>
              <a:blip r:embed="rId1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9" name="Picture 749"/>
              <p:cNvPicPr>
                <a:picLocks noChangeAspect="1" noChangeArrowheads="1"/>
              </p:cNvPicPr>
              <p:nvPr/>
            </p:nvPicPr>
            <p:blipFill>
              <a:blip r:embed="rId1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10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0" name="Picture 750"/>
              <p:cNvPicPr>
                <a:picLocks noChangeAspect="1" noChangeArrowheads="1"/>
              </p:cNvPicPr>
              <p:nvPr/>
            </p:nvPicPr>
            <p:blipFill>
              <a:blip r:embed="rId1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1" name="Picture 751"/>
              <p:cNvPicPr>
                <a:picLocks noChangeAspect="1" noChangeArrowheads="1"/>
              </p:cNvPicPr>
              <p:nvPr/>
            </p:nvPicPr>
            <p:blipFill>
              <a:blip r:embed="rId1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2" name="Picture 752"/>
              <p:cNvPicPr>
                <a:picLocks noChangeAspect="1" noChangeArrowheads="1"/>
              </p:cNvPicPr>
              <p:nvPr/>
            </p:nvPicPr>
            <p:blipFill>
              <a:blip r:embed="rId1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3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3" name="Picture 753"/>
              <p:cNvPicPr>
                <a:picLocks noChangeAspect="1" noChangeArrowheads="1"/>
              </p:cNvPicPr>
              <p:nvPr/>
            </p:nvPicPr>
            <p:blipFill>
              <a:blip r:embed="rId1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3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4" name="Picture 754"/>
              <p:cNvPicPr>
                <a:picLocks noChangeAspect="1" noChangeArrowheads="1"/>
              </p:cNvPicPr>
              <p:nvPr/>
            </p:nvPicPr>
            <p:blipFill>
              <a:blip r:embed="rId1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5" name="Picture 755"/>
              <p:cNvPicPr>
                <a:picLocks noChangeAspect="1" noChangeArrowheads="1"/>
              </p:cNvPicPr>
              <p:nvPr/>
            </p:nvPicPr>
            <p:blipFill>
              <a:blip r:embed="rId1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5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6" name="Picture 756"/>
              <p:cNvPicPr>
                <a:picLocks noChangeAspect="1" noChangeArrowheads="1"/>
              </p:cNvPicPr>
              <p:nvPr/>
            </p:nvPicPr>
            <p:blipFill>
              <a:blip r:embed="rId1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7" name="Picture 757"/>
              <p:cNvPicPr>
                <a:picLocks noChangeAspect="1" noChangeArrowheads="1"/>
              </p:cNvPicPr>
              <p:nvPr/>
            </p:nvPicPr>
            <p:blipFill>
              <a:blip r:embed="rId1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7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8" name="Picture 758"/>
              <p:cNvPicPr>
                <a:picLocks noChangeAspect="1" noChangeArrowheads="1"/>
              </p:cNvPicPr>
              <p:nvPr/>
            </p:nvPicPr>
            <p:blipFill>
              <a:blip r:embed="rId1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9" name="Picture 759"/>
              <p:cNvPicPr>
                <a:picLocks noChangeAspect="1" noChangeArrowheads="1"/>
              </p:cNvPicPr>
              <p:nvPr/>
            </p:nvPicPr>
            <p:blipFill>
              <a:blip r:embed="rId1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18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0" name="Picture 760"/>
              <p:cNvPicPr>
                <a:picLocks noChangeAspect="1" noChangeArrowheads="1"/>
              </p:cNvPicPr>
              <p:nvPr/>
            </p:nvPicPr>
            <p:blipFill>
              <a:blip r:embed="rId1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" name="Picture 761"/>
              <p:cNvPicPr>
                <a:picLocks noChangeAspect="1" noChangeArrowheads="1"/>
              </p:cNvPicPr>
              <p:nvPr/>
            </p:nvPicPr>
            <p:blipFill>
              <a:blip r:embed="rId1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0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" name="Picture 762"/>
              <p:cNvPicPr>
                <a:picLocks noChangeAspect="1" noChangeArrowheads="1"/>
              </p:cNvPicPr>
              <p:nvPr/>
            </p:nvPicPr>
            <p:blipFill>
              <a:blip r:embed="rId1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3" name="Picture 763"/>
              <p:cNvPicPr>
                <a:picLocks noChangeAspect="1" noChangeArrowheads="1"/>
              </p:cNvPicPr>
              <p:nvPr/>
            </p:nvPicPr>
            <p:blipFill>
              <a:blip r:embed="rId1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4" name="Picture 764"/>
              <p:cNvPicPr>
                <a:picLocks noChangeAspect="1" noChangeArrowheads="1"/>
              </p:cNvPicPr>
              <p:nvPr/>
            </p:nvPicPr>
            <p:blipFill>
              <a:blip r:embed="rId1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5" name="Picture 765"/>
              <p:cNvPicPr>
                <a:picLocks noChangeAspect="1" noChangeArrowheads="1"/>
              </p:cNvPicPr>
              <p:nvPr/>
            </p:nvPicPr>
            <p:blipFill>
              <a:blip r:embed="rId1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3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6" name="Picture 766"/>
              <p:cNvPicPr>
                <a:picLocks noChangeAspect="1" noChangeArrowheads="1"/>
              </p:cNvPicPr>
              <p:nvPr/>
            </p:nvPicPr>
            <p:blipFill>
              <a:blip r:embed="rId1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7" name="Picture 767"/>
              <p:cNvPicPr>
                <a:picLocks noChangeAspect="1" noChangeArrowheads="1"/>
              </p:cNvPicPr>
              <p:nvPr/>
            </p:nvPicPr>
            <p:blipFill>
              <a:blip r:embed="rId1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5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" name="Picture 768"/>
              <p:cNvPicPr>
                <a:picLocks noChangeAspect="1" noChangeArrowheads="1"/>
              </p:cNvPicPr>
              <p:nvPr/>
            </p:nvPicPr>
            <p:blipFill>
              <a:blip r:embed="rId1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9" name="Picture 769"/>
              <p:cNvPicPr>
                <a:picLocks noChangeAspect="1" noChangeArrowheads="1"/>
              </p:cNvPicPr>
              <p:nvPr/>
            </p:nvPicPr>
            <p:blipFill>
              <a:blip r:embed="rId1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0" name="Picture 770"/>
              <p:cNvPicPr>
                <a:picLocks noChangeAspect="1" noChangeArrowheads="1"/>
              </p:cNvPicPr>
              <p:nvPr/>
            </p:nvPicPr>
            <p:blipFill>
              <a:blip r:embed="rId1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528"/>
                <a:ext cx="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" name="Picture 771"/>
              <p:cNvPicPr>
                <a:picLocks noChangeAspect="1" noChangeArrowheads="1"/>
              </p:cNvPicPr>
              <p:nvPr/>
            </p:nvPicPr>
            <p:blipFill>
              <a:blip r:embed="rId1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8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" name="Picture 772"/>
              <p:cNvPicPr>
                <a:picLocks noChangeAspect="1" noChangeArrowheads="1"/>
              </p:cNvPicPr>
              <p:nvPr/>
            </p:nvPicPr>
            <p:blipFill>
              <a:blip r:embed="rId1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8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3" name="Picture 773"/>
              <p:cNvPicPr>
                <a:picLocks noChangeAspect="1" noChangeArrowheads="1"/>
              </p:cNvPicPr>
              <p:nvPr/>
            </p:nvPicPr>
            <p:blipFill>
              <a:blip r:embed="rId1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530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4" name="Picture 774"/>
              <p:cNvPicPr>
                <a:picLocks noChangeAspect="1" noChangeArrowheads="1"/>
              </p:cNvPicPr>
              <p:nvPr/>
            </p:nvPicPr>
            <p:blipFill>
              <a:blip r:embed="rId1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3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5" name="Picture 775"/>
              <p:cNvPicPr>
                <a:picLocks noChangeAspect="1" noChangeArrowheads="1"/>
              </p:cNvPicPr>
              <p:nvPr/>
            </p:nvPicPr>
            <p:blipFill>
              <a:blip r:embed="rId1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0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6" name="Picture 776"/>
              <p:cNvPicPr>
                <a:picLocks noChangeAspect="1" noChangeArrowheads="1"/>
              </p:cNvPicPr>
              <p:nvPr/>
            </p:nvPicPr>
            <p:blipFill>
              <a:blip r:embed="rId1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531"/>
                <a:ext cx="1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7" name="Picture 777"/>
              <p:cNvPicPr>
                <a:picLocks noChangeAspect="1" noChangeArrowheads="1"/>
              </p:cNvPicPr>
              <p:nvPr/>
            </p:nvPicPr>
            <p:blipFill>
              <a:blip r:embed="rId1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8" name="Picture 778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1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9" name="Picture 779"/>
              <p:cNvPicPr>
                <a:picLocks noChangeAspect="1" noChangeArrowheads="1"/>
              </p:cNvPicPr>
              <p:nvPr/>
            </p:nvPicPr>
            <p:blipFill>
              <a:blip r:embed="rId2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533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0" name="Picture 78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1" name="Picture 78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3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34" name="Picture 782"/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4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5" name="Picture 783"/>
            <p:cNvPicPr>
              <a:picLocks noChangeAspect="1" noChangeArrowheads="1"/>
            </p:cNvPicPr>
            <p:nvPr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6" name="Picture 784"/>
            <p:cNvPicPr>
              <a:picLocks noChangeAspect="1" noChangeArrowheads="1"/>
            </p:cNvPicPr>
            <p:nvPr/>
          </p:nvPicPr>
          <p:blipFill>
            <a:blip r:embed="rId2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7" name="Picture 785"/>
            <p:cNvPicPr>
              <a:picLocks noChangeAspect="1" noChangeArrowheads="1"/>
            </p:cNvPicPr>
            <p:nvPr/>
          </p:nvPicPr>
          <p:blipFill>
            <a:blip r:embed="rId2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6"/>
              <a:ext cx="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8" name="Picture 786"/>
            <p:cNvPicPr>
              <a:picLocks noChangeAspect="1" noChangeArrowheads="1"/>
            </p:cNvPicPr>
            <p:nvPr/>
          </p:nvPicPr>
          <p:blipFill>
            <a:blip r:embed="rId2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6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" name="Picture 787"/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6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" name="Picture 788"/>
            <p:cNvPicPr>
              <a:picLocks noChangeAspect="1" noChangeArrowheads="1"/>
            </p:cNvPicPr>
            <p:nvPr/>
          </p:nvPicPr>
          <p:blipFill>
            <a:blip r:embed="rId2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8"/>
              <a:ext cx="2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1" name="Picture 789"/>
            <p:cNvPicPr>
              <a:picLocks noChangeAspect="1" noChangeArrowheads="1"/>
            </p:cNvPicPr>
            <p:nvPr/>
          </p:nvPicPr>
          <p:blipFill>
            <a:blip r:embed="rId2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8"/>
              <a:ext cx="1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2" name="Picture 790"/>
            <p:cNvPicPr>
              <a:picLocks noChangeAspect="1" noChangeArrowheads="1"/>
            </p:cNvPicPr>
            <p:nvPr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8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3" name="Picture 791"/>
            <p:cNvPicPr>
              <a:picLocks noChangeAspect="1" noChangeArrowheads="1"/>
            </p:cNvPicPr>
            <p:nvPr/>
          </p:nvPicPr>
          <p:blipFill>
            <a:blip r:embed="rId2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39"/>
              <a:ext cx="2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4" name="Picture 792"/>
            <p:cNvPicPr>
              <a:picLocks noChangeAspect="1" noChangeArrowheads="1"/>
            </p:cNvPicPr>
            <p:nvPr/>
          </p:nvPicPr>
          <p:blipFill>
            <a:blip r:embed="rId2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39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5" name="Picture 793"/>
            <p:cNvPicPr>
              <a:picLocks noChangeAspect="1" noChangeArrowheads="1"/>
            </p:cNvPicPr>
            <p:nvPr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6" name="Picture 794"/>
            <p:cNvPicPr>
              <a:picLocks noChangeAspect="1" noChangeArrowheads="1"/>
            </p:cNvPicPr>
            <p:nvPr/>
          </p:nvPicPr>
          <p:blipFill>
            <a:blip r:embed="rId2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1"/>
              <a:ext cx="2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7" name="Picture 795"/>
            <p:cNvPicPr>
              <a:picLocks noChangeAspect="1" noChangeArrowheads="1"/>
            </p:cNvPicPr>
            <p:nvPr/>
          </p:nvPicPr>
          <p:blipFill>
            <a:blip r:embed="rId2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1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8" name="Picture 796"/>
            <p:cNvPicPr>
              <a:picLocks noChangeAspect="1" noChangeArrowheads="1"/>
            </p:cNvPicPr>
            <p:nvPr/>
          </p:nvPicPr>
          <p:blipFill>
            <a:blip r:embed="rId2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1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" name="Picture 797"/>
            <p:cNvPicPr>
              <a:picLocks noChangeAspect="1" noChangeArrowheads="1"/>
            </p:cNvPicPr>
            <p:nvPr/>
          </p:nvPicPr>
          <p:blipFill>
            <a:blip r:embed="rId2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3"/>
              <a:ext cx="2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" name="Picture 798"/>
            <p:cNvPicPr>
              <a:picLocks noChangeAspect="1" noChangeArrowheads="1"/>
            </p:cNvPicPr>
            <p:nvPr/>
          </p:nvPicPr>
          <p:blipFill>
            <a:blip r:embed="rId2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3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1" name="Picture 799"/>
            <p:cNvPicPr>
              <a:picLocks noChangeAspect="1" noChangeArrowheads="1"/>
            </p:cNvPicPr>
            <p:nvPr/>
          </p:nvPicPr>
          <p:blipFill>
            <a:blip r:embed="rId2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3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2" name="Picture 800"/>
            <p:cNvPicPr>
              <a:picLocks noChangeAspect="1" noChangeArrowheads="1"/>
            </p:cNvPicPr>
            <p:nvPr/>
          </p:nvPicPr>
          <p:blipFill>
            <a:blip r:embed="rId2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4"/>
              <a:ext cx="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3" name="Picture 801"/>
            <p:cNvPicPr>
              <a:picLocks noChangeAspect="1" noChangeArrowheads="1"/>
            </p:cNvPicPr>
            <p:nvPr/>
          </p:nvPicPr>
          <p:blipFill>
            <a:blip r:embed="rId2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54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4" name="Picture 802"/>
            <p:cNvPicPr>
              <a:picLocks noChangeAspect="1" noChangeArrowheads="1"/>
            </p:cNvPicPr>
            <p:nvPr/>
          </p:nvPicPr>
          <p:blipFill>
            <a:blip r:embed="rId2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4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5" name="Picture 803"/>
            <p:cNvPicPr>
              <a:picLocks noChangeAspect="1" noChangeArrowheads="1"/>
            </p:cNvPicPr>
            <p:nvPr/>
          </p:nvPicPr>
          <p:blipFill>
            <a:blip r:embed="rId2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6"/>
              <a:ext cx="5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6" name="Picture 804"/>
            <p:cNvPicPr>
              <a:picLocks noChangeAspect="1" noChangeArrowheads="1"/>
            </p:cNvPicPr>
            <p:nvPr/>
          </p:nvPicPr>
          <p:blipFill>
            <a:blip r:embed="rId2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7" name="Picture 805"/>
            <p:cNvPicPr>
              <a:picLocks noChangeAspect="1" noChangeArrowheads="1"/>
            </p:cNvPicPr>
            <p:nvPr/>
          </p:nvPicPr>
          <p:blipFill>
            <a:blip r:embed="rId2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7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" name="Picture 806"/>
            <p:cNvPicPr>
              <a:picLocks noChangeAspect="1" noChangeArrowheads="1"/>
            </p:cNvPicPr>
            <p:nvPr/>
          </p:nvPicPr>
          <p:blipFill>
            <a:blip r:embed="rId2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7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9" name="Picture 807"/>
            <p:cNvPicPr>
              <a:picLocks noChangeAspect="1" noChangeArrowheads="1"/>
            </p:cNvPicPr>
            <p:nvPr/>
          </p:nvPicPr>
          <p:blipFill>
            <a:blip r:embed="rId2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9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" name="Picture 808"/>
            <p:cNvPicPr>
              <a:picLocks noChangeAspect="1" noChangeArrowheads="1"/>
            </p:cNvPicPr>
            <p:nvPr/>
          </p:nvPicPr>
          <p:blipFill>
            <a:blip r:embed="rId2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1" name="Picture 809"/>
            <p:cNvPicPr>
              <a:picLocks noChangeAspect="1" noChangeArrowheads="1"/>
            </p:cNvPicPr>
            <p:nvPr/>
          </p:nvPicPr>
          <p:blipFill>
            <a:blip r:embed="rId2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1"/>
              <a:ext cx="5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2" name="Picture 810"/>
            <p:cNvPicPr>
              <a:picLocks noChangeAspect="1" noChangeArrowheads="1"/>
            </p:cNvPicPr>
            <p:nvPr/>
          </p:nvPicPr>
          <p:blipFill>
            <a:blip r:embed="rId2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1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3" name="Picture 811"/>
            <p:cNvPicPr>
              <a:picLocks noChangeAspect="1" noChangeArrowheads="1"/>
            </p:cNvPicPr>
            <p:nvPr/>
          </p:nvPicPr>
          <p:blipFill>
            <a:blip r:embed="rId2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2"/>
              <a:ext cx="5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4" name="Picture 812"/>
            <p:cNvPicPr>
              <a:picLocks noChangeAspect="1" noChangeArrowheads="1"/>
            </p:cNvPicPr>
            <p:nvPr/>
          </p:nvPicPr>
          <p:blipFill>
            <a:blip r:embed="rId2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2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5" name="Picture 813"/>
            <p:cNvPicPr>
              <a:picLocks noChangeAspect="1" noChangeArrowheads="1"/>
            </p:cNvPicPr>
            <p:nvPr/>
          </p:nvPicPr>
          <p:blipFill>
            <a:blip r:embed="rId2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4"/>
              <a:ext cx="5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6" name="Picture 814"/>
            <p:cNvPicPr>
              <a:picLocks noChangeAspect="1" noChangeArrowheads="1"/>
            </p:cNvPicPr>
            <p:nvPr/>
          </p:nvPicPr>
          <p:blipFill>
            <a:blip r:embed="rId2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7" name="Picture 815"/>
            <p:cNvPicPr>
              <a:picLocks noChangeAspect="1" noChangeArrowheads="1"/>
            </p:cNvPicPr>
            <p:nvPr/>
          </p:nvPicPr>
          <p:blipFill>
            <a:blip r:embed="rId2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6"/>
              <a:ext cx="5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8" name="Picture 816"/>
            <p:cNvPicPr>
              <a:picLocks noChangeAspect="1" noChangeArrowheads="1"/>
            </p:cNvPicPr>
            <p:nvPr/>
          </p:nvPicPr>
          <p:blipFill>
            <a:blip r:embed="rId2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9" name="Picture 817"/>
            <p:cNvPicPr>
              <a:picLocks noChangeAspect="1" noChangeArrowheads="1"/>
            </p:cNvPicPr>
            <p:nvPr/>
          </p:nvPicPr>
          <p:blipFill>
            <a:blip r:embed="rId2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7"/>
              <a:ext cx="5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" name="Picture 818"/>
            <p:cNvPicPr>
              <a:picLocks noChangeAspect="1" noChangeArrowheads="1"/>
            </p:cNvPicPr>
            <p:nvPr/>
          </p:nvPicPr>
          <p:blipFill>
            <a:blip r:embed="rId2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7"/>
              <a:ext cx="6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1" name="Picture 819"/>
            <p:cNvPicPr>
              <a:picLocks noChangeAspect="1" noChangeArrowheads="1"/>
            </p:cNvPicPr>
            <p:nvPr/>
          </p:nvPicPr>
          <p:blipFill>
            <a:blip r:embed="rId2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9"/>
              <a:ext cx="5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2" name="Picture 820"/>
            <p:cNvPicPr>
              <a:picLocks noChangeAspect="1" noChangeArrowheads="1"/>
            </p:cNvPicPr>
            <p:nvPr/>
          </p:nvPicPr>
          <p:blipFill>
            <a:blip r:embed="rId2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59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3" name="Picture 821"/>
            <p:cNvPicPr>
              <a:picLocks noChangeAspect="1" noChangeArrowheads="1"/>
            </p:cNvPicPr>
            <p:nvPr/>
          </p:nvPicPr>
          <p:blipFill>
            <a:blip r:embed="rId2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0"/>
              <a:ext cx="5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4" name="Picture 822"/>
            <p:cNvPicPr>
              <a:picLocks noChangeAspect="1" noChangeArrowheads="1"/>
            </p:cNvPicPr>
            <p:nvPr/>
          </p:nvPicPr>
          <p:blipFill>
            <a:blip r:embed="rId2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0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5" name="Picture 823"/>
            <p:cNvPicPr>
              <a:picLocks noChangeAspect="1" noChangeArrowheads="1"/>
            </p:cNvPicPr>
            <p:nvPr/>
          </p:nvPicPr>
          <p:blipFill>
            <a:blip r:embed="rId2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6" name="Picture 824"/>
            <p:cNvPicPr>
              <a:picLocks noChangeAspect="1" noChangeArrowheads="1"/>
            </p:cNvPicPr>
            <p:nvPr/>
          </p:nvPicPr>
          <p:blipFill>
            <a:blip r:embed="rId2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7" name="Picture 825"/>
            <p:cNvPicPr>
              <a:picLocks noChangeAspect="1" noChangeArrowheads="1"/>
            </p:cNvPicPr>
            <p:nvPr/>
          </p:nvPicPr>
          <p:blipFill>
            <a:blip r:embed="rId2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4"/>
              <a:ext cx="6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8" name="Picture 826"/>
            <p:cNvPicPr>
              <a:picLocks noChangeAspect="1" noChangeArrowheads="1"/>
            </p:cNvPicPr>
            <p:nvPr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4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9" name="Picture 827"/>
            <p:cNvPicPr>
              <a:picLocks noChangeAspect="1" noChangeArrowheads="1"/>
            </p:cNvPicPr>
            <p:nvPr/>
          </p:nvPicPr>
          <p:blipFill>
            <a:blip r:embed="rId2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5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828"/>
            <p:cNvPicPr>
              <a:picLocks noChangeAspect="1" noChangeArrowheads="1"/>
            </p:cNvPicPr>
            <p:nvPr/>
          </p:nvPicPr>
          <p:blipFill>
            <a:blip r:embed="rId2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5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" name="Picture 829"/>
            <p:cNvPicPr>
              <a:picLocks noChangeAspect="1" noChangeArrowheads="1"/>
            </p:cNvPicPr>
            <p:nvPr/>
          </p:nvPicPr>
          <p:blipFill>
            <a:blip r:embed="rId2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7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2" name="Picture 830"/>
            <p:cNvPicPr>
              <a:picLocks noChangeAspect="1" noChangeArrowheads="1"/>
            </p:cNvPicPr>
            <p:nvPr/>
          </p:nvPicPr>
          <p:blipFill>
            <a:blip r:embed="rId2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7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3" name="Picture 831"/>
            <p:cNvPicPr>
              <a:picLocks noChangeAspect="1" noChangeArrowheads="1"/>
            </p:cNvPicPr>
            <p:nvPr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8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4" name="Picture 832"/>
            <p:cNvPicPr>
              <a:picLocks noChangeAspect="1" noChangeArrowheads="1"/>
            </p:cNvPicPr>
            <p:nvPr/>
          </p:nvPicPr>
          <p:blipFill>
            <a:blip r:embed="rId2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8"/>
              <a:ext cx="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5" name="Picture 833"/>
            <p:cNvPicPr>
              <a:picLocks noChangeAspect="1" noChangeArrowheads="1"/>
            </p:cNvPicPr>
            <p:nvPr/>
          </p:nvPicPr>
          <p:blipFill>
            <a:blip r:embed="rId2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0"/>
              <a:ext cx="6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6" name="Picture 834"/>
            <p:cNvPicPr>
              <a:picLocks noChangeAspect="1" noChangeArrowheads="1"/>
            </p:cNvPicPr>
            <p:nvPr/>
          </p:nvPicPr>
          <p:blipFill>
            <a:blip r:embed="rId2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0"/>
              <a:ext cx="7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7" name="Picture 835"/>
            <p:cNvPicPr>
              <a:picLocks noChangeAspect="1" noChangeArrowheads="1"/>
            </p:cNvPicPr>
            <p:nvPr/>
          </p:nvPicPr>
          <p:blipFill>
            <a:blip r:embed="rId2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2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8" name="Picture 836"/>
            <p:cNvPicPr>
              <a:picLocks noChangeAspect="1" noChangeArrowheads="1"/>
            </p:cNvPicPr>
            <p:nvPr/>
          </p:nvPicPr>
          <p:blipFill>
            <a:blip r:embed="rId2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2"/>
              <a:ext cx="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9" name="Picture 837"/>
            <p:cNvPicPr>
              <a:picLocks noChangeAspect="1" noChangeArrowheads="1"/>
            </p:cNvPicPr>
            <p:nvPr/>
          </p:nvPicPr>
          <p:blipFill>
            <a:blip r:embed="rId2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3"/>
              <a:ext cx="1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" name="Picture 838"/>
            <p:cNvPicPr>
              <a:picLocks noChangeAspect="1" noChangeArrowheads="1"/>
            </p:cNvPicPr>
            <p:nvPr/>
          </p:nvPicPr>
          <p:blipFill>
            <a:blip r:embed="rId2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5"/>
              <a:ext cx="17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" name="Picture 839"/>
            <p:cNvPicPr>
              <a:picLocks noChangeAspect="1" noChangeArrowheads="1"/>
            </p:cNvPicPr>
            <p:nvPr/>
          </p:nvPicPr>
          <p:blipFill>
            <a:blip r:embed="rId2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7"/>
              <a:ext cx="1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" name="Picture 840"/>
            <p:cNvPicPr>
              <a:picLocks noChangeAspect="1" noChangeArrowheads="1"/>
            </p:cNvPicPr>
            <p:nvPr/>
          </p:nvPicPr>
          <p:blipFill>
            <a:blip r:embed="rId2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8"/>
              <a:ext cx="17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3" name="Picture 841"/>
            <p:cNvPicPr>
              <a:picLocks noChangeAspect="1" noChangeArrowheads="1"/>
            </p:cNvPicPr>
            <p:nvPr/>
          </p:nvPicPr>
          <p:blipFill>
            <a:blip r:embed="rId2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4" name="Picture 842"/>
            <p:cNvPicPr>
              <a:picLocks noChangeAspect="1" noChangeArrowheads="1"/>
            </p:cNvPicPr>
            <p:nvPr/>
          </p:nvPicPr>
          <p:blipFill>
            <a:blip r:embed="rId2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1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5" name="Picture 843"/>
            <p:cNvPicPr>
              <a:picLocks noChangeAspect="1" noChangeArrowheads="1"/>
            </p:cNvPicPr>
            <p:nvPr/>
          </p:nvPicPr>
          <p:blipFill>
            <a:blip r:embed="rId2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3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6" name="Picture 844"/>
            <p:cNvPicPr>
              <a:picLocks noChangeAspect="1" noChangeArrowheads="1"/>
            </p:cNvPicPr>
            <p:nvPr/>
          </p:nvPicPr>
          <p:blipFill>
            <a:blip r:embed="rId2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5"/>
              <a:ext cx="17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7" name="Picture 845"/>
            <p:cNvPicPr>
              <a:picLocks noChangeAspect="1" noChangeArrowheads="1"/>
            </p:cNvPicPr>
            <p:nvPr/>
          </p:nvPicPr>
          <p:blipFill>
            <a:blip r:embed="rId2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86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8" name="Picture 846"/>
            <p:cNvPicPr>
              <a:picLocks noChangeAspect="1" noChangeArrowheads="1"/>
            </p:cNvPicPr>
            <p:nvPr/>
          </p:nvPicPr>
          <p:blipFill>
            <a:blip r:embed="rId2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88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9" name="Picture 847"/>
            <p:cNvPicPr>
              <a:picLocks noChangeAspect="1" noChangeArrowheads="1"/>
            </p:cNvPicPr>
            <p:nvPr/>
          </p:nvPicPr>
          <p:blipFill>
            <a:blip r:embed="rId2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9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0" name="Picture 848"/>
            <p:cNvPicPr>
              <a:picLocks noChangeAspect="1" noChangeArrowheads="1"/>
            </p:cNvPicPr>
            <p:nvPr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1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" name="Picture 849"/>
            <p:cNvPicPr>
              <a:picLocks noChangeAspect="1" noChangeArrowheads="1"/>
            </p:cNvPicPr>
            <p:nvPr/>
          </p:nvPicPr>
          <p:blipFill>
            <a:blip r:embed="rId2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91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2" name="Picture 850"/>
            <p:cNvPicPr>
              <a:picLocks noChangeAspect="1" noChangeArrowheads="1"/>
            </p:cNvPicPr>
            <p:nvPr/>
          </p:nvPicPr>
          <p:blipFill>
            <a:blip r:embed="rId2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3"/>
              <a:ext cx="2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3" name="Picture 851"/>
            <p:cNvPicPr>
              <a:picLocks noChangeAspect="1" noChangeArrowheads="1"/>
            </p:cNvPicPr>
            <p:nvPr/>
          </p:nvPicPr>
          <p:blipFill>
            <a:blip r:embed="rId2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93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4" name="Picture 852"/>
            <p:cNvPicPr>
              <a:picLocks noChangeAspect="1" noChangeArrowheads="1"/>
            </p:cNvPicPr>
            <p:nvPr/>
          </p:nvPicPr>
          <p:blipFill>
            <a:blip r:embed="rId2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94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5" name="Picture 853"/>
            <p:cNvPicPr>
              <a:picLocks noChangeAspect="1" noChangeArrowheads="1"/>
            </p:cNvPicPr>
            <p:nvPr/>
          </p:nvPicPr>
          <p:blipFill>
            <a:blip r:embed="rId2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594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6" name="Picture 854"/>
            <p:cNvPicPr>
              <a:picLocks noChangeAspect="1" noChangeArrowheads="1"/>
            </p:cNvPicPr>
            <p:nvPr/>
          </p:nvPicPr>
          <p:blipFill>
            <a:blip r:embed="rId2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6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7" name="Picture 855"/>
            <p:cNvPicPr>
              <a:picLocks noChangeAspect="1" noChangeArrowheads="1"/>
            </p:cNvPicPr>
            <p:nvPr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6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8" name="Picture 856"/>
            <p:cNvPicPr>
              <a:picLocks noChangeAspect="1" noChangeArrowheads="1"/>
            </p:cNvPicPr>
            <p:nvPr/>
          </p:nvPicPr>
          <p:blipFill>
            <a:blip r:embed="rId2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8"/>
              <a:ext cx="1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9" name="Picture 857"/>
            <p:cNvPicPr>
              <a:picLocks noChangeAspect="1" noChangeArrowheads="1"/>
            </p:cNvPicPr>
            <p:nvPr/>
          </p:nvPicPr>
          <p:blipFill>
            <a:blip r:embed="rId2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0" name="Picture 858"/>
            <p:cNvPicPr>
              <a:picLocks noChangeAspect="1" noChangeArrowheads="1"/>
            </p:cNvPicPr>
            <p:nvPr/>
          </p:nvPicPr>
          <p:blipFill>
            <a:blip r:embed="rId2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99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" name="Picture 859"/>
            <p:cNvPicPr>
              <a:picLocks noChangeAspect="1" noChangeArrowheads="1"/>
            </p:cNvPicPr>
            <p:nvPr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59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2" name="Picture 860"/>
            <p:cNvPicPr>
              <a:picLocks noChangeAspect="1" noChangeArrowheads="1"/>
            </p:cNvPicPr>
            <p:nvPr/>
          </p:nvPicPr>
          <p:blipFill>
            <a:blip r:embed="rId2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01"/>
              <a:ext cx="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3" name="Picture 861"/>
            <p:cNvPicPr>
              <a:picLocks noChangeAspect="1" noChangeArrowheads="1"/>
            </p:cNvPicPr>
            <p:nvPr/>
          </p:nvPicPr>
          <p:blipFill>
            <a:blip r:embed="rId2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4" name="Picture 862"/>
            <p:cNvPicPr>
              <a:picLocks noChangeAspect="1" noChangeArrowheads="1"/>
            </p:cNvPicPr>
            <p:nvPr/>
          </p:nvPicPr>
          <p:blipFill>
            <a:blip r:embed="rId2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5" name="Picture 863"/>
            <p:cNvPicPr>
              <a:picLocks noChangeAspect="1" noChangeArrowheads="1"/>
            </p:cNvPicPr>
            <p:nvPr/>
          </p:nvPicPr>
          <p:blipFill>
            <a:blip r:embed="rId2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6" name="Picture 864"/>
            <p:cNvPicPr>
              <a:picLocks noChangeAspect="1" noChangeArrowheads="1"/>
            </p:cNvPicPr>
            <p:nvPr/>
          </p:nvPicPr>
          <p:blipFill>
            <a:blip r:embed="rId2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6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7" name="Picture 865"/>
            <p:cNvPicPr>
              <a:picLocks noChangeAspect="1" noChangeArrowheads="1"/>
            </p:cNvPicPr>
            <p:nvPr/>
          </p:nvPicPr>
          <p:blipFill>
            <a:blip r:embed="rId2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7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8" name="Picture 866"/>
            <p:cNvPicPr>
              <a:picLocks noChangeAspect="1" noChangeArrowheads="1"/>
            </p:cNvPicPr>
            <p:nvPr/>
          </p:nvPicPr>
          <p:blipFill>
            <a:blip r:embed="rId2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9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9" name="Picture 867"/>
            <p:cNvPicPr>
              <a:picLocks noChangeAspect="1" noChangeArrowheads="1"/>
            </p:cNvPicPr>
            <p:nvPr/>
          </p:nvPicPr>
          <p:blipFill>
            <a:blip r:embed="rId2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1"/>
              <a:ext cx="13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0" name="Picture 868"/>
            <p:cNvPicPr>
              <a:picLocks noChangeAspect="1" noChangeArrowheads="1"/>
            </p:cNvPicPr>
            <p:nvPr/>
          </p:nvPicPr>
          <p:blipFill>
            <a:blip r:embed="rId2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2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" name="Picture 869"/>
            <p:cNvPicPr>
              <a:picLocks noChangeAspect="1" noChangeArrowheads="1"/>
            </p:cNvPicPr>
            <p:nvPr/>
          </p:nvPicPr>
          <p:blipFill>
            <a:blip r:embed="rId2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4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" name="Picture 870"/>
            <p:cNvPicPr>
              <a:picLocks noChangeAspect="1" noChangeArrowheads="1"/>
            </p:cNvPicPr>
            <p:nvPr/>
          </p:nvPicPr>
          <p:blipFill>
            <a:blip r:embed="rId2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5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" name="Picture 871"/>
            <p:cNvPicPr>
              <a:picLocks noChangeAspect="1" noChangeArrowheads="1"/>
            </p:cNvPicPr>
            <p:nvPr/>
          </p:nvPicPr>
          <p:blipFill>
            <a:blip r:embed="rId2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7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" name="Picture 872"/>
            <p:cNvPicPr>
              <a:picLocks noChangeAspect="1" noChangeArrowheads="1"/>
            </p:cNvPicPr>
            <p:nvPr/>
          </p:nvPicPr>
          <p:blipFill>
            <a:blip r:embed="rId2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19"/>
              <a:ext cx="14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" name="Picture 873"/>
            <p:cNvPicPr>
              <a:picLocks noChangeAspect="1" noChangeArrowheads="1"/>
            </p:cNvPicPr>
            <p:nvPr/>
          </p:nvPicPr>
          <p:blipFill>
            <a:blip r:embed="rId2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0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" name="Picture 874"/>
            <p:cNvPicPr>
              <a:picLocks noChangeAspect="1" noChangeArrowheads="1"/>
            </p:cNvPicPr>
            <p:nvPr/>
          </p:nvPicPr>
          <p:blipFill>
            <a:blip r:embed="rId2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2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" name="Picture 875"/>
            <p:cNvPicPr>
              <a:picLocks noChangeAspect="1" noChangeArrowheads="1"/>
            </p:cNvPicPr>
            <p:nvPr/>
          </p:nvPicPr>
          <p:blipFill>
            <a:blip r:embed="rId2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4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" name="Picture 876"/>
            <p:cNvPicPr>
              <a:picLocks noChangeAspect="1" noChangeArrowheads="1"/>
            </p:cNvPicPr>
            <p:nvPr/>
          </p:nvPicPr>
          <p:blipFill>
            <a:blip r:embed="rId2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5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" name="Picture 877"/>
            <p:cNvPicPr>
              <a:picLocks noChangeAspect="1" noChangeArrowheads="1"/>
            </p:cNvPicPr>
            <p:nvPr/>
          </p:nvPicPr>
          <p:blipFill>
            <a:blip r:embed="rId2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7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" name="Picture 878"/>
            <p:cNvPicPr>
              <a:picLocks noChangeAspect="1" noChangeArrowheads="1"/>
            </p:cNvPicPr>
            <p:nvPr/>
          </p:nvPicPr>
          <p:blipFill>
            <a:blip r:embed="rId2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28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" name="Picture 879"/>
            <p:cNvPicPr>
              <a:picLocks noChangeAspect="1" noChangeArrowheads="1"/>
            </p:cNvPicPr>
            <p:nvPr/>
          </p:nvPicPr>
          <p:blipFill>
            <a:blip r:embed="rId3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30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" name="Picture 880"/>
            <p:cNvPicPr>
              <a:picLocks noChangeAspect="1" noChangeArrowheads="1"/>
            </p:cNvPicPr>
            <p:nvPr/>
          </p:nvPicPr>
          <p:blipFill>
            <a:blip r:embed="rId3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32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3" name="Picture 881"/>
            <p:cNvPicPr>
              <a:picLocks noChangeAspect="1" noChangeArrowheads="1"/>
            </p:cNvPicPr>
            <p:nvPr/>
          </p:nvPicPr>
          <p:blipFill>
            <a:blip r:embed="rId3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3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4" name="Picture 882"/>
            <p:cNvPicPr>
              <a:picLocks noChangeAspect="1" noChangeArrowheads="1"/>
            </p:cNvPicPr>
            <p:nvPr/>
          </p:nvPicPr>
          <p:blipFill>
            <a:blip r:embed="rId3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5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5" name="Picture 883"/>
            <p:cNvPicPr>
              <a:picLocks noChangeAspect="1" noChangeArrowheads="1"/>
            </p:cNvPicPr>
            <p:nvPr/>
          </p:nvPicPr>
          <p:blipFill>
            <a:blip r:embed="rId3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7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6" name="Picture 884"/>
            <p:cNvPicPr>
              <a:picLocks noChangeAspect="1" noChangeArrowheads="1"/>
            </p:cNvPicPr>
            <p:nvPr/>
          </p:nvPicPr>
          <p:blipFill>
            <a:blip r:embed="rId3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8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7" name="Picture 885"/>
            <p:cNvPicPr>
              <a:picLocks noChangeAspect="1" noChangeArrowheads="1"/>
            </p:cNvPicPr>
            <p:nvPr/>
          </p:nvPicPr>
          <p:blipFill>
            <a:blip r:embed="rId3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40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8" name="Picture 886"/>
            <p:cNvPicPr>
              <a:picLocks noChangeAspect="1" noChangeArrowheads="1"/>
            </p:cNvPicPr>
            <p:nvPr/>
          </p:nvPicPr>
          <p:blipFill>
            <a:blip r:embed="rId3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" y="3641"/>
              <a:ext cx="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9" name="Picture 887"/>
            <p:cNvPicPr>
              <a:picLocks noChangeAspect="1" noChangeArrowheads="1"/>
            </p:cNvPicPr>
            <p:nvPr/>
          </p:nvPicPr>
          <p:blipFill>
            <a:blip r:embed="rId3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641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0" name="Picture 888"/>
            <p:cNvPicPr>
              <a:picLocks noChangeAspect="1" noChangeArrowheads="1"/>
            </p:cNvPicPr>
            <p:nvPr/>
          </p:nvPicPr>
          <p:blipFill>
            <a:blip r:embed="rId3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" y="3643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1" name="Picture 889"/>
            <p:cNvPicPr>
              <a:picLocks noChangeAspect="1" noChangeArrowheads="1"/>
            </p:cNvPicPr>
            <p:nvPr/>
          </p:nvPicPr>
          <p:blipFill>
            <a:blip r:embed="rId3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5"/>
              <a:ext cx="14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" name="Picture 890"/>
            <p:cNvPicPr>
              <a:picLocks noChangeAspect="1" noChangeArrowheads="1"/>
            </p:cNvPicPr>
            <p:nvPr/>
          </p:nvPicPr>
          <p:blipFill>
            <a:blip r:embed="rId3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6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" name="Picture 891"/>
            <p:cNvPicPr>
              <a:picLocks noChangeAspect="1" noChangeArrowheads="1"/>
            </p:cNvPicPr>
            <p:nvPr/>
          </p:nvPicPr>
          <p:blipFill>
            <a:blip r:embed="rId3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48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4" name="Picture 892"/>
            <p:cNvPicPr>
              <a:picLocks noChangeAspect="1" noChangeArrowheads="1"/>
            </p:cNvPicPr>
            <p:nvPr/>
          </p:nvPicPr>
          <p:blipFill>
            <a:blip r:embed="rId3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649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5" name="Picture 893"/>
            <p:cNvPicPr>
              <a:picLocks noChangeAspect="1" noChangeArrowheads="1"/>
            </p:cNvPicPr>
            <p:nvPr/>
          </p:nvPicPr>
          <p:blipFill>
            <a:blip r:embed="rId3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1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6" name="Picture 894"/>
            <p:cNvPicPr>
              <a:picLocks noChangeAspect="1" noChangeArrowheads="1"/>
            </p:cNvPicPr>
            <p:nvPr/>
          </p:nvPicPr>
          <p:blipFill>
            <a:blip r:embed="rId3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3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7" name="Picture 895"/>
            <p:cNvPicPr>
              <a:picLocks noChangeAspect="1" noChangeArrowheads="1"/>
            </p:cNvPicPr>
            <p:nvPr/>
          </p:nvPicPr>
          <p:blipFill>
            <a:blip r:embed="rId3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5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8" name="Picture 896"/>
            <p:cNvPicPr>
              <a:picLocks noChangeAspect="1" noChangeArrowheads="1"/>
            </p:cNvPicPr>
            <p:nvPr/>
          </p:nvPicPr>
          <p:blipFill>
            <a:blip r:embed="rId3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56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9" name="Picture 897"/>
            <p:cNvPicPr>
              <a:picLocks noChangeAspect="1" noChangeArrowheads="1"/>
            </p:cNvPicPr>
            <p:nvPr/>
          </p:nvPicPr>
          <p:blipFill>
            <a:blip r:embed="rId3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0" name="Picture 898"/>
            <p:cNvPicPr>
              <a:picLocks noChangeAspect="1" noChangeArrowheads="1"/>
            </p:cNvPicPr>
            <p:nvPr/>
          </p:nvPicPr>
          <p:blipFill>
            <a:blip r:embed="rId3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1" name="Picture 899"/>
            <p:cNvPicPr>
              <a:picLocks noChangeAspect="1" noChangeArrowheads="1"/>
            </p:cNvPicPr>
            <p:nvPr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61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" name="Picture 900"/>
            <p:cNvPicPr>
              <a:picLocks noChangeAspect="1" noChangeArrowheads="1"/>
            </p:cNvPicPr>
            <p:nvPr/>
          </p:nvPicPr>
          <p:blipFill>
            <a:blip r:embed="rId3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3" name="Picture 901"/>
            <p:cNvPicPr>
              <a:picLocks noChangeAspect="1" noChangeArrowheads="1"/>
            </p:cNvPicPr>
            <p:nvPr/>
          </p:nvPicPr>
          <p:blipFill>
            <a:blip r:embed="rId3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4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4" name="Picture 902"/>
            <p:cNvPicPr>
              <a:picLocks noChangeAspect="1" noChangeArrowheads="1"/>
            </p:cNvPicPr>
            <p:nvPr/>
          </p:nvPicPr>
          <p:blipFill>
            <a:blip r:embed="rId3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6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5" name="Picture 903"/>
            <p:cNvPicPr>
              <a:picLocks noChangeAspect="1" noChangeArrowheads="1"/>
            </p:cNvPicPr>
            <p:nvPr/>
          </p:nvPicPr>
          <p:blipFill>
            <a:blip r:embed="rId3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7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6" name="Picture 904"/>
            <p:cNvPicPr>
              <a:picLocks noChangeAspect="1" noChangeArrowheads="1"/>
            </p:cNvPicPr>
            <p:nvPr/>
          </p:nvPicPr>
          <p:blipFill>
            <a:blip r:embed="rId3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7" name="Picture 905"/>
            <p:cNvPicPr>
              <a:picLocks noChangeAspect="1" noChangeArrowheads="1"/>
            </p:cNvPicPr>
            <p:nvPr/>
          </p:nvPicPr>
          <p:blipFill>
            <a:blip r:embed="rId3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8" name="Picture 906"/>
            <p:cNvPicPr>
              <a:picLocks noChangeAspect="1" noChangeArrowheads="1"/>
            </p:cNvPicPr>
            <p:nvPr/>
          </p:nvPicPr>
          <p:blipFill>
            <a:blip r:embed="rId3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9" name="Picture 907"/>
            <p:cNvPicPr>
              <a:picLocks noChangeAspect="1" noChangeArrowheads="1"/>
            </p:cNvPicPr>
            <p:nvPr/>
          </p:nvPicPr>
          <p:blipFill>
            <a:blip r:embed="rId3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4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0" name="Picture 908"/>
            <p:cNvPicPr>
              <a:picLocks noChangeAspect="1" noChangeArrowheads="1"/>
            </p:cNvPicPr>
            <p:nvPr/>
          </p:nvPicPr>
          <p:blipFill>
            <a:blip r:embed="rId3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5"/>
              <a:ext cx="13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1" name="Picture 909"/>
            <p:cNvPicPr>
              <a:picLocks noChangeAspect="1" noChangeArrowheads="1"/>
            </p:cNvPicPr>
            <p:nvPr/>
          </p:nvPicPr>
          <p:blipFill>
            <a:blip r:embed="rId3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7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" name="Picture 910"/>
            <p:cNvPicPr>
              <a:picLocks noChangeAspect="1" noChangeArrowheads="1"/>
            </p:cNvPicPr>
            <p:nvPr/>
          </p:nvPicPr>
          <p:blipFill>
            <a:blip r:embed="rId3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9"/>
              <a:ext cx="13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3" name="Picture 911"/>
            <p:cNvPicPr>
              <a:picLocks noChangeAspect="1" noChangeArrowheads="1"/>
            </p:cNvPicPr>
            <p:nvPr/>
          </p:nvPicPr>
          <p:blipFill>
            <a:blip r:embed="rId3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0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4" name="Picture 912"/>
            <p:cNvPicPr>
              <a:picLocks noChangeAspect="1" noChangeArrowheads="1"/>
            </p:cNvPicPr>
            <p:nvPr/>
          </p:nvPicPr>
          <p:blipFill>
            <a:blip r:embed="rId3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2"/>
              <a:ext cx="2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5" name="Picture 913"/>
            <p:cNvPicPr>
              <a:picLocks noChangeAspect="1" noChangeArrowheads="1"/>
            </p:cNvPicPr>
            <p:nvPr/>
          </p:nvPicPr>
          <p:blipFill>
            <a:blip r:embed="rId3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2"/>
              <a:ext cx="10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6" name="Picture 914"/>
            <p:cNvPicPr>
              <a:picLocks noChangeAspect="1" noChangeArrowheads="1"/>
            </p:cNvPicPr>
            <p:nvPr/>
          </p:nvPicPr>
          <p:blipFill>
            <a:blip r:embed="rId3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83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7" name="Picture 915"/>
            <p:cNvPicPr>
              <a:picLocks noChangeAspect="1" noChangeArrowheads="1"/>
            </p:cNvPicPr>
            <p:nvPr/>
          </p:nvPicPr>
          <p:blipFill>
            <a:blip r:embed="rId3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3"/>
              <a:ext cx="10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8" name="Picture 916"/>
            <p:cNvPicPr>
              <a:picLocks noChangeAspect="1" noChangeArrowheads="1"/>
            </p:cNvPicPr>
            <p:nvPr/>
          </p:nvPicPr>
          <p:blipFill>
            <a:blip r:embed="rId3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5"/>
              <a:ext cx="1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9" name="Picture 917"/>
            <p:cNvPicPr>
              <a:picLocks noChangeAspect="1" noChangeArrowheads="1"/>
            </p:cNvPicPr>
            <p:nvPr/>
          </p:nvPicPr>
          <p:blipFill>
            <a:blip r:embed="rId3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5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0" name="Picture 918"/>
            <p:cNvPicPr>
              <a:picLocks noChangeAspect="1" noChangeArrowheads="1"/>
            </p:cNvPicPr>
            <p:nvPr/>
          </p:nvPicPr>
          <p:blipFill>
            <a:blip r:embed="rId3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7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1" name="Picture 919"/>
            <p:cNvPicPr>
              <a:picLocks noChangeAspect="1" noChangeArrowheads="1"/>
            </p:cNvPicPr>
            <p:nvPr/>
          </p:nvPicPr>
          <p:blipFill>
            <a:blip r:embed="rId3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7"/>
              <a:ext cx="10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" name="Picture 920"/>
            <p:cNvPicPr>
              <a:picLocks noChangeAspect="1" noChangeArrowheads="1"/>
            </p:cNvPicPr>
            <p:nvPr/>
          </p:nvPicPr>
          <p:blipFill>
            <a:blip r:embed="rId3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88"/>
              <a:ext cx="1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3" name="Picture 921"/>
            <p:cNvPicPr>
              <a:picLocks noChangeAspect="1" noChangeArrowheads="1"/>
            </p:cNvPicPr>
            <p:nvPr/>
          </p:nvPicPr>
          <p:blipFill>
            <a:blip r:embed="rId3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8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4" name="Picture 922"/>
            <p:cNvPicPr>
              <a:picLocks noChangeAspect="1" noChangeArrowheads="1"/>
            </p:cNvPicPr>
            <p:nvPr/>
          </p:nvPicPr>
          <p:blipFill>
            <a:blip r:embed="rId3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90"/>
              <a:ext cx="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5" name="Picture 923"/>
            <p:cNvPicPr>
              <a:picLocks noChangeAspect="1" noChangeArrowheads="1"/>
            </p:cNvPicPr>
            <p:nvPr/>
          </p:nvPicPr>
          <p:blipFill>
            <a:blip r:embed="rId3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0"/>
              <a:ext cx="9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6" name="Picture 924"/>
            <p:cNvPicPr>
              <a:picLocks noChangeAspect="1" noChangeArrowheads="1"/>
            </p:cNvPicPr>
            <p:nvPr/>
          </p:nvPicPr>
          <p:blipFill>
            <a:blip r:embed="rId3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92"/>
              <a:ext cx="9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7" name="Picture 925"/>
            <p:cNvPicPr>
              <a:picLocks noChangeAspect="1" noChangeArrowheads="1"/>
            </p:cNvPicPr>
            <p:nvPr/>
          </p:nvPicPr>
          <p:blipFill>
            <a:blip r:embed="rId3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3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8" name="Picture 926"/>
            <p:cNvPicPr>
              <a:picLocks noChangeAspect="1" noChangeArrowheads="1"/>
            </p:cNvPicPr>
            <p:nvPr/>
          </p:nvPicPr>
          <p:blipFill>
            <a:blip r:embed="rId3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95"/>
              <a:ext cx="10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9" name="Picture 927"/>
            <p:cNvPicPr>
              <a:picLocks noChangeAspect="1" noChangeArrowheads="1"/>
            </p:cNvPicPr>
            <p:nvPr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96"/>
              <a:ext cx="11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0" name="Picture 928"/>
            <p:cNvPicPr>
              <a:picLocks noChangeAspect="1" noChangeArrowheads="1"/>
            </p:cNvPicPr>
            <p:nvPr/>
          </p:nvPicPr>
          <p:blipFill>
            <a:blip r:embed="rId3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3698"/>
              <a:ext cx="1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1" name="Picture 929"/>
            <p:cNvPicPr>
              <a:picLocks noChangeAspect="1" noChangeArrowheads="1"/>
            </p:cNvPicPr>
            <p:nvPr/>
          </p:nvPicPr>
          <p:blipFill>
            <a:blip r:embed="rId3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0"/>
              <a:ext cx="120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2" name="Picture 930"/>
            <p:cNvPicPr>
              <a:picLocks noChangeAspect="1" noChangeArrowheads="1"/>
            </p:cNvPicPr>
            <p:nvPr/>
          </p:nvPicPr>
          <p:blipFill>
            <a:blip r:embed="rId3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1"/>
              <a:ext cx="12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" name="Picture 931"/>
            <p:cNvPicPr>
              <a:picLocks noChangeAspect="1" noChangeArrowheads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3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4" name="Picture 932"/>
            <p:cNvPicPr>
              <a:picLocks noChangeAspect="1" noChangeArrowheads="1"/>
            </p:cNvPicPr>
            <p:nvPr/>
          </p:nvPicPr>
          <p:blipFill>
            <a:blip r:embed="rId3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5"/>
              <a:ext cx="12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5" name="Picture 933"/>
            <p:cNvPicPr>
              <a:picLocks noChangeAspect="1" noChangeArrowheads="1"/>
            </p:cNvPicPr>
            <p:nvPr/>
          </p:nvPicPr>
          <p:blipFill>
            <a:blip r:embed="rId3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6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" name="Picture 934"/>
            <p:cNvPicPr>
              <a:picLocks noChangeAspect="1" noChangeArrowheads="1"/>
            </p:cNvPicPr>
            <p:nvPr/>
          </p:nvPicPr>
          <p:blipFill>
            <a:blip r:embed="rId3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8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7" name="Picture 935"/>
            <p:cNvPicPr>
              <a:picLocks noChangeAspect="1" noChangeArrowheads="1"/>
            </p:cNvPicPr>
            <p:nvPr/>
          </p:nvPicPr>
          <p:blipFill>
            <a:blip r:embed="rId3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8" name="Picture 936"/>
            <p:cNvPicPr>
              <a:picLocks noChangeAspect="1" noChangeArrowheads="1"/>
            </p:cNvPicPr>
            <p:nvPr/>
          </p:nvPicPr>
          <p:blipFill>
            <a:blip r:embed="rId3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1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9" name="Picture 937"/>
            <p:cNvPicPr>
              <a:picLocks noChangeAspect="1" noChangeArrowheads="1"/>
            </p:cNvPicPr>
            <p:nvPr/>
          </p:nvPicPr>
          <p:blipFill>
            <a:blip r:embed="rId3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3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0" name="Picture 938"/>
            <p:cNvPicPr>
              <a:picLocks noChangeAspect="1" noChangeArrowheads="1"/>
            </p:cNvPicPr>
            <p:nvPr/>
          </p:nvPicPr>
          <p:blipFill>
            <a:blip r:embed="rId3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4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1" name="Picture 939"/>
            <p:cNvPicPr>
              <a:picLocks noChangeAspect="1" noChangeArrowheads="1"/>
            </p:cNvPicPr>
            <p:nvPr/>
          </p:nvPicPr>
          <p:blipFill>
            <a:blip r:embed="rId3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2" name="Picture 940"/>
            <p:cNvPicPr>
              <a:picLocks noChangeAspect="1" noChangeArrowheads="1"/>
            </p:cNvPicPr>
            <p:nvPr/>
          </p:nvPicPr>
          <p:blipFill>
            <a:blip r:embed="rId3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" name="Picture 941"/>
            <p:cNvPicPr>
              <a:picLocks noChangeAspect="1" noChangeArrowheads="1"/>
            </p:cNvPicPr>
            <p:nvPr/>
          </p:nvPicPr>
          <p:blipFill>
            <a:blip r:embed="rId3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4" name="Picture 942"/>
            <p:cNvPicPr>
              <a:picLocks noChangeAspect="1" noChangeArrowheads="1"/>
            </p:cNvPicPr>
            <p:nvPr/>
          </p:nvPicPr>
          <p:blipFill>
            <a:blip r:embed="rId3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1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" name="Picture 943"/>
            <p:cNvPicPr>
              <a:picLocks noChangeAspect="1" noChangeArrowheads="1"/>
            </p:cNvPicPr>
            <p:nvPr/>
          </p:nvPicPr>
          <p:blipFill>
            <a:blip r:embed="rId3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2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6" name="Picture 944"/>
            <p:cNvPicPr>
              <a:picLocks noChangeAspect="1" noChangeArrowheads="1"/>
            </p:cNvPicPr>
            <p:nvPr/>
          </p:nvPicPr>
          <p:blipFill>
            <a:blip r:embed="rId3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4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7" name="Picture 945"/>
            <p:cNvPicPr>
              <a:picLocks noChangeAspect="1" noChangeArrowheads="1"/>
            </p:cNvPicPr>
            <p:nvPr/>
          </p:nvPicPr>
          <p:blipFill>
            <a:blip r:embed="rId3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8" name="Picture 946"/>
            <p:cNvPicPr>
              <a:picLocks noChangeAspect="1" noChangeArrowheads="1"/>
            </p:cNvPicPr>
            <p:nvPr/>
          </p:nvPicPr>
          <p:blipFill>
            <a:blip r:embed="rId3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9" name="Picture 947"/>
            <p:cNvPicPr>
              <a:picLocks noChangeAspect="1" noChangeArrowheads="1"/>
            </p:cNvPicPr>
            <p:nvPr/>
          </p:nvPicPr>
          <p:blipFill>
            <a:blip r:embed="rId3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0" name="Picture 948"/>
            <p:cNvPicPr>
              <a:picLocks noChangeAspect="1" noChangeArrowheads="1"/>
            </p:cNvPicPr>
            <p:nvPr/>
          </p:nvPicPr>
          <p:blipFill>
            <a:blip r:embed="rId3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1" name="Picture 949"/>
            <p:cNvPicPr>
              <a:picLocks noChangeAspect="1" noChangeArrowheads="1"/>
            </p:cNvPicPr>
            <p:nvPr/>
          </p:nvPicPr>
          <p:blipFill>
            <a:blip r:embed="rId3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2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2" name="Picture 950"/>
            <p:cNvPicPr>
              <a:picLocks noChangeAspect="1" noChangeArrowheads="1"/>
            </p:cNvPicPr>
            <p:nvPr/>
          </p:nvPicPr>
          <p:blipFill>
            <a:blip r:embed="rId3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4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" name="Picture 951"/>
            <p:cNvPicPr>
              <a:picLocks noChangeAspect="1" noChangeArrowheads="1"/>
            </p:cNvPicPr>
            <p:nvPr/>
          </p:nvPicPr>
          <p:blipFill>
            <a:blip r:embed="rId3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5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4" name="Picture 952"/>
            <p:cNvPicPr>
              <a:picLocks noChangeAspect="1" noChangeArrowheads="1"/>
            </p:cNvPicPr>
            <p:nvPr/>
          </p:nvPicPr>
          <p:blipFill>
            <a:blip r:embed="rId3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5" name="Picture 953"/>
            <p:cNvPicPr>
              <a:picLocks noChangeAspect="1" noChangeArrowheads="1"/>
            </p:cNvPicPr>
            <p:nvPr/>
          </p:nvPicPr>
          <p:blipFill>
            <a:blip r:embed="rId3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6" name="Picture 954"/>
            <p:cNvPicPr>
              <a:picLocks noChangeAspect="1" noChangeArrowheads="1"/>
            </p:cNvPicPr>
            <p:nvPr/>
          </p:nvPicPr>
          <p:blipFill>
            <a:blip r:embed="rId3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7" name="Picture 955"/>
            <p:cNvPicPr>
              <a:picLocks noChangeAspect="1" noChangeArrowheads="1"/>
            </p:cNvPicPr>
            <p:nvPr/>
          </p:nvPicPr>
          <p:blipFill>
            <a:blip r:embed="rId3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2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8" name="Picture 956"/>
            <p:cNvPicPr>
              <a:picLocks noChangeAspect="1" noChangeArrowheads="1"/>
            </p:cNvPicPr>
            <p:nvPr/>
          </p:nvPicPr>
          <p:blipFill>
            <a:blip r:embed="rId3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3"/>
              <a:ext cx="1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9" name="Picture 957"/>
            <p:cNvPicPr>
              <a:picLocks noChangeAspect="1" noChangeArrowheads="1"/>
            </p:cNvPicPr>
            <p:nvPr/>
          </p:nvPicPr>
          <p:blipFill>
            <a:blip r:embed="rId3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5"/>
              <a:ext cx="11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0" name="Picture 958"/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747"/>
              <a:ext cx="11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1" name="Picture 959"/>
            <p:cNvPicPr>
              <a:picLocks noChangeAspect="1" noChangeArrowheads="1"/>
            </p:cNvPicPr>
            <p:nvPr/>
          </p:nvPicPr>
          <p:blipFill>
            <a:blip r:embed="rId3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748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2" name="Picture 960"/>
            <p:cNvPicPr>
              <a:picLocks noChangeAspect="1" noChangeArrowheads="1"/>
            </p:cNvPicPr>
            <p:nvPr/>
          </p:nvPicPr>
          <p:blipFill>
            <a:blip r:embed="rId3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750"/>
              <a:ext cx="9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" name="Picture 961"/>
            <p:cNvPicPr>
              <a:picLocks noChangeAspect="1" noChangeArrowheads="1"/>
            </p:cNvPicPr>
            <p:nvPr/>
          </p:nvPicPr>
          <p:blipFill>
            <a:blip r:embed="rId3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751"/>
              <a:ext cx="8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4" name="Picture 962"/>
            <p:cNvPicPr>
              <a:picLocks noChangeAspect="1" noChangeArrowheads="1"/>
            </p:cNvPicPr>
            <p:nvPr/>
          </p:nvPicPr>
          <p:blipFill>
            <a:blip r:embed="rId3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753"/>
              <a:ext cx="7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5" name="Picture 963"/>
            <p:cNvPicPr>
              <a:picLocks noChangeAspect="1" noChangeArrowheads="1"/>
            </p:cNvPicPr>
            <p:nvPr/>
          </p:nvPicPr>
          <p:blipFill>
            <a:blip r:embed="rId3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755"/>
              <a:ext cx="5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6" name="Picture 964"/>
            <p:cNvPicPr>
              <a:picLocks noChangeAspect="1" noChangeArrowheads="1"/>
            </p:cNvPicPr>
            <p:nvPr/>
          </p:nvPicPr>
          <p:blipFill>
            <a:blip r:embed="rId3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" y="3756"/>
              <a:ext cx="4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7" name="Picture 965"/>
            <p:cNvPicPr>
              <a:picLocks noChangeAspect="1" noChangeArrowheads="1"/>
            </p:cNvPicPr>
            <p:nvPr/>
          </p:nvPicPr>
          <p:blipFill>
            <a:blip r:embed="rId3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" y="3758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8" name="Picture 966"/>
            <p:cNvPicPr>
              <a:picLocks noChangeAspect="1" noChangeArrowheads="1"/>
            </p:cNvPicPr>
            <p:nvPr/>
          </p:nvPicPr>
          <p:blipFill>
            <a:blip r:embed="rId3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0"/>
              <a:ext cx="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9" name="Picture 967"/>
            <p:cNvPicPr>
              <a:picLocks noChangeAspect="1" noChangeArrowheads="1"/>
            </p:cNvPicPr>
            <p:nvPr/>
          </p:nvPicPr>
          <p:blipFill>
            <a:blip r:embed="rId3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1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0" name="Picture 968"/>
            <p:cNvPicPr>
              <a:picLocks noChangeAspect="1" noChangeArrowheads="1"/>
            </p:cNvPicPr>
            <p:nvPr/>
          </p:nvPicPr>
          <p:blipFill>
            <a:blip r:embed="rId3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" y="3763"/>
              <a:ext cx="2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1" name="Picture 969"/>
            <p:cNvPicPr>
              <a:picLocks noChangeAspect="1" noChangeArrowheads="1"/>
            </p:cNvPicPr>
            <p:nvPr/>
          </p:nvPicPr>
          <p:blipFill>
            <a:blip r:embed="rId3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764"/>
              <a:ext cx="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579" descr="images"/>
          <p:cNvPicPr>
            <a:picLocks noChangeAspect="1" noChangeArrowheads="1"/>
          </p:cNvPicPr>
          <p:nvPr/>
        </p:nvPicPr>
        <p:blipFill>
          <a:blip r:embed="rId3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10" y="2722783"/>
            <a:ext cx="856795" cy="5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0" descr="images"/>
          <p:cNvPicPr>
            <a:picLocks noChangeAspect="1" noChangeArrowheads="1"/>
          </p:cNvPicPr>
          <p:nvPr/>
        </p:nvPicPr>
        <p:blipFill>
          <a:blip r:embed="rId3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76" y="2737597"/>
            <a:ext cx="856795" cy="5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81" descr="images"/>
          <p:cNvPicPr>
            <a:picLocks noChangeAspect="1" noChangeArrowheads="1"/>
          </p:cNvPicPr>
          <p:nvPr/>
        </p:nvPicPr>
        <p:blipFill>
          <a:blip r:embed="rId3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29" y="2738944"/>
            <a:ext cx="856795" cy="5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82" descr="images"/>
          <p:cNvPicPr>
            <a:picLocks noChangeAspect="1" noChangeArrowheads="1"/>
          </p:cNvPicPr>
          <p:nvPr/>
        </p:nvPicPr>
        <p:blipFill>
          <a:blip r:embed="rId3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95" y="2767226"/>
            <a:ext cx="856795" cy="5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83" descr="images"/>
          <p:cNvPicPr>
            <a:picLocks noChangeAspect="1" noChangeArrowheads="1"/>
          </p:cNvPicPr>
          <p:nvPr/>
        </p:nvPicPr>
        <p:blipFill>
          <a:blip r:embed="rId3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33" y="2795508"/>
            <a:ext cx="856795" cy="5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84" descr="images"/>
          <p:cNvPicPr>
            <a:picLocks noChangeAspect="1" noChangeArrowheads="1"/>
          </p:cNvPicPr>
          <p:nvPr/>
        </p:nvPicPr>
        <p:blipFill>
          <a:blip r:embed="rId3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85" y="2796855"/>
            <a:ext cx="856795" cy="5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580"/>
          <p:cNvGrpSpPr>
            <a:grpSpLocks/>
          </p:cNvGrpSpPr>
          <p:nvPr/>
        </p:nvGrpSpPr>
        <p:grpSpPr bwMode="auto">
          <a:xfrm>
            <a:off x="4871717" y="3324787"/>
            <a:ext cx="536225" cy="655875"/>
            <a:chOff x="5266" y="3360"/>
            <a:chExt cx="264" cy="406"/>
          </a:xfrm>
        </p:grpSpPr>
        <p:grpSp>
          <p:nvGrpSpPr>
            <p:cNvPr id="444" name="Group 581"/>
            <p:cNvGrpSpPr>
              <a:grpSpLocks/>
            </p:cNvGrpSpPr>
            <p:nvPr/>
          </p:nvGrpSpPr>
          <p:grpSpPr bwMode="auto">
            <a:xfrm>
              <a:off x="5266" y="3360"/>
              <a:ext cx="264" cy="174"/>
              <a:chOff x="5266" y="3360"/>
              <a:chExt cx="264" cy="174"/>
            </a:xfrm>
          </p:grpSpPr>
          <p:pic>
            <p:nvPicPr>
              <p:cNvPr id="633" name="Picture 58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36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" name="Picture 5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361"/>
                <a:ext cx="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" name="Picture 58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363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" name="Picture 58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" y="3364"/>
                <a:ext cx="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" name="Picture 58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66"/>
                <a:ext cx="4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" name="Picture 58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3368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" name="Picture 58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69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0" name="Picture 58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1"/>
                <a:ext cx="6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1" name="Picture 59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2"/>
                <a:ext cx="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2" name="Picture 59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74"/>
                <a:ext cx="8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3" name="Picture 59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6"/>
                <a:ext cx="8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4" name="Picture 59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7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" name="Picture 59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6" name="Picture 59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1"/>
                <a:ext cx="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7" name="Picture 59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2"/>
                <a:ext cx="9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8" name="Picture 59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4"/>
                <a:ext cx="9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9" name="Picture 59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5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0" name="Picture 59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87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1" name="Picture 60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89"/>
                <a:ext cx="10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2" name="Picture 60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9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3" name="Picture 60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" y="3392"/>
                <a:ext cx="10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" name="Picture 60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94"/>
                <a:ext cx="1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" name="Picture 604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" y="3395"/>
                <a:ext cx="11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6" name="Picture 605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7"/>
                <a:ext cx="1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7" name="Picture 606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8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8" name="Picture 607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400"/>
                <a:ext cx="1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9" name="Picture 608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9" y="3402"/>
                <a:ext cx="12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0" name="Picture 609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03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1" name="Picture 610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5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2" name="Picture 6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7"/>
                <a:ext cx="12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3" name="Picture 61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8"/>
                <a:ext cx="12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4" name="Picture 61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0"/>
                <a:ext cx="13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5" name="Picture 614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1"/>
                <a:ext cx="13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6" name="Picture 615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3"/>
                <a:ext cx="1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7" name="Picture 616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5"/>
                <a:ext cx="14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8" name="Picture 617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6"/>
                <a:ext cx="16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9" name="Picture 618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8"/>
                <a:ext cx="1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0" name="Picture 619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9"/>
                <a:ext cx="1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1" name="Picture 620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1"/>
                <a:ext cx="18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2" name="Picture 621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3"/>
                <a:ext cx="18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3" name="Picture 622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4"/>
                <a:ext cx="19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4" name="Picture 62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6"/>
                <a:ext cx="1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5" name="Picture 624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26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" name="Picture 625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8"/>
                <a:ext cx="20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7" name="Picture 626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9" y="3428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8" name="Picture 627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429"/>
                <a:ext cx="22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9" name="Picture 628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1"/>
                <a:ext cx="2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0" name="Picture 62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2"/>
                <a:ext cx="23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1" name="Picture 630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4"/>
                <a:ext cx="2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2" name="Picture 631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6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3" name="Picture 63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6" y="3436"/>
                <a:ext cx="12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4" name="Picture 633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7"/>
                <a:ext cx="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5" name="Picture 63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" y="3437"/>
                <a:ext cx="12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6" name="Picture 635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" name="Picture 636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" y="3439"/>
                <a:ext cx="1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8" name="Picture 637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41"/>
                <a:ext cx="8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9" name="Picture 638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" y="3441"/>
                <a:ext cx="11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0" name="Picture 639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2"/>
                <a:ext cx="8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1" name="Picture 640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7" y="3442"/>
                <a:ext cx="10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2" name="Picture 641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4"/>
                <a:ext cx="8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3" name="Picture 642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2" y="3444"/>
                <a:ext cx="10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4" name="Picture 643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5"/>
                <a:ext cx="8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5" name="Picture 644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5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" name="Picture 645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7" name="Picture 646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" y="3447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8" name="Picture 647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7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9" name="Picture 648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4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0" name="Picture 649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49"/>
                <a:ext cx="4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1" name="Picture 650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9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2" name="Picture 651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3" name="Picture 652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50"/>
                <a:ext cx="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4" name="Picture 653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5" name="Picture 654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" name="Picture 655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2"/>
                <a:ext cx="4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7" name="Picture 656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2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8" name="Picture 657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6" y="3452"/>
                <a:ext cx="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9" name="Picture 658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0" name="Picture 659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3"/>
                <a:ext cx="4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1" name="Picture 660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3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2" name="Picture 661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3" name="Picture 662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5"/>
                <a:ext cx="4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4" name="Picture 663"/>
              <p:cNvPicPr>
                <a:picLocks noChangeAspect="1" noChangeArrowheads="1"/>
              </p:cNvPicPr>
              <p:nvPr/>
            </p:nvPicPr>
            <p:blipFill>
              <a:blip r:embed="rId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5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5" name="Picture 664"/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6" name="Picture 665"/>
              <p:cNvPicPr>
                <a:picLocks noChangeAspect="1" noChangeArrowheads="1"/>
              </p:cNvPicPr>
              <p:nvPr/>
            </p:nvPicPr>
            <p:blipFill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7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" name="Picture 666"/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" y="3457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" name="Picture 667"/>
              <p:cNvPicPr>
                <a:picLocks noChangeAspect="1" noChangeArrowheads="1"/>
              </p:cNvPicPr>
              <p:nvPr/>
            </p:nvPicPr>
            <p:blipFill>
              <a:blip r:embed="rId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" name="Picture 668"/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58"/>
                <a:ext cx="4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" name="Picture 669"/>
              <p:cNvPicPr>
                <a:picLocks noChangeAspect="1" noChangeArrowheads="1"/>
              </p:cNvPicPr>
              <p:nvPr/>
            </p:nvPicPr>
            <p:blipFill>
              <a:blip r:embed="rId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3" y="3458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" name="Picture 670"/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" name="Picture 671"/>
              <p:cNvPicPr>
                <a:picLocks noChangeAspect="1" noChangeArrowheads="1"/>
              </p:cNvPicPr>
              <p:nvPr/>
            </p:nvPicPr>
            <p:blipFill>
              <a:blip r:embed="rId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0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" name="Picture 672"/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" y="3460"/>
                <a:ext cx="8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" name="Picture 673"/>
              <p:cNvPicPr>
                <a:picLocks noChangeAspect="1" noChangeArrowheads="1"/>
              </p:cNvPicPr>
              <p:nvPr/>
            </p:nvPicPr>
            <p:blipFill>
              <a:blip r:embed="rId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" name="Picture 674"/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2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" name="Picture 675"/>
              <p:cNvPicPr>
                <a:picLocks noChangeAspect="1" noChangeArrowheads="1"/>
              </p:cNvPicPr>
              <p:nvPr/>
            </p:nvPicPr>
            <p:blipFill>
              <a:blip r:embed="rId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7" y="3462"/>
                <a:ext cx="7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" name="Picture 676"/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" name="Picture 677"/>
              <p:cNvPicPr>
                <a:picLocks noChangeAspect="1" noChangeArrowheads="1"/>
              </p:cNvPicPr>
              <p:nvPr/>
            </p:nvPicPr>
            <p:blipFill>
              <a:blip r:embed="rId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3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" name="Picture 678"/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2" y="3463"/>
                <a:ext cx="6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" name="Picture 679"/>
              <p:cNvPicPr>
                <a:picLocks noChangeAspect="1" noChangeArrowheads="1"/>
              </p:cNvPicPr>
              <p:nvPr/>
            </p:nvPicPr>
            <p:blipFill>
              <a:blip r:embed="rId1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" name="Picture 680"/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5"/>
                <a:ext cx="5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" name="Picture 681"/>
              <p:cNvPicPr>
                <a:picLocks noChangeAspect="1" noChangeArrowheads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5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" name="Picture 682"/>
              <p:cNvPicPr>
                <a:picLocks noChangeAspect="1" noChangeArrowheads="1"/>
              </p:cNvPicPr>
              <p:nvPr/>
            </p:nvPicPr>
            <p:blipFill>
              <a:blip r:embed="rId1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" name="Picture 683"/>
              <p:cNvPicPr>
                <a:picLocks noChangeAspect="1" noChangeArrowheads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" name="Picture 684"/>
              <p:cNvPicPr>
                <a:picLocks noChangeAspect="1" noChangeArrowheads="1"/>
              </p:cNvPicPr>
              <p:nvPr/>
            </p:nvPicPr>
            <p:blipFill>
              <a:blip r:embed="rId1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" name="Picture 685"/>
              <p:cNvPicPr>
                <a:picLocks noChangeAspect="1" noChangeArrowheads="1"/>
              </p:cNvPicPr>
              <p:nvPr/>
            </p:nvPicPr>
            <p:blipFill>
              <a:blip r:embed="rId1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" name="Picture 686"/>
              <p:cNvPicPr>
                <a:picLocks noChangeAspect="1" noChangeArrowheads="1"/>
              </p:cNvPicPr>
              <p:nvPr/>
            </p:nvPicPr>
            <p:blipFill>
              <a:blip r:embed="rId1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8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" name="Picture 687"/>
              <p:cNvPicPr>
                <a:picLocks noChangeAspect="1" noChangeArrowheads="1"/>
              </p:cNvPicPr>
              <p:nvPr/>
            </p:nvPicPr>
            <p:blipFill>
              <a:blip r:embed="rId1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" y="3468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" name="Picture 688"/>
              <p:cNvPicPr>
                <a:picLocks noChangeAspect="1" noChangeArrowheads="1"/>
              </p:cNvPicPr>
              <p:nvPr/>
            </p:nvPicPr>
            <p:blipFill>
              <a:blip r:embed="rId1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0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" name="Picture 689"/>
              <p:cNvPicPr>
                <a:picLocks noChangeAspect="1" noChangeArrowheads="1"/>
              </p:cNvPicPr>
              <p:nvPr/>
            </p:nvPicPr>
            <p:blipFill>
              <a:blip r:embed="rId1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0"/>
                <a:ext cx="5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" name="Picture 690"/>
              <p:cNvPicPr>
                <a:picLocks noChangeAspect="1" noChangeArrowheads="1"/>
              </p:cNvPicPr>
              <p:nvPr/>
            </p:nvPicPr>
            <p:blipFill>
              <a:blip r:embed="rId1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0" y="3470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2" name="Picture 691"/>
              <p:cNvPicPr>
                <a:picLocks noChangeAspect="1" noChangeArrowheads="1"/>
              </p:cNvPicPr>
              <p:nvPr/>
            </p:nvPicPr>
            <p:blipFill>
              <a:blip r:embed="rId1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" name="Picture 692"/>
              <p:cNvPicPr>
                <a:picLocks noChangeAspect="1" noChangeArrowheads="1"/>
              </p:cNvPicPr>
              <p:nvPr/>
            </p:nvPicPr>
            <p:blipFill>
              <a:blip r:embed="rId1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1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" name="Picture 693"/>
              <p:cNvPicPr>
                <a:picLocks noChangeAspect="1" noChangeArrowheads="1"/>
              </p:cNvPicPr>
              <p:nvPr/>
            </p:nvPicPr>
            <p:blipFill>
              <a:blip r:embed="rId1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3471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" name="Picture 694"/>
              <p:cNvPicPr>
                <a:picLocks noChangeAspect="1" noChangeArrowheads="1"/>
              </p:cNvPicPr>
              <p:nvPr/>
            </p:nvPicPr>
            <p:blipFill>
              <a:blip r:embed="rId1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" name="Picture 695"/>
              <p:cNvPicPr>
                <a:picLocks noChangeAspect="1" noChangeArrowheads="1"/>
              </p:cNvPicPr>
              <p:nvPr/>
            </p:nvPicPr>
            <p:blipFill>
              <a:blip r:embed="rId1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3"/>
                <a:ext cx="5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" name="Picture 696"/>
              <p:cNvPicPr>
                <a:picLocks noChangeAspect="1" noChangeArrowheads="1"/>
              </p:cNvPicPr>
              <p:nvPr/>
            </p:nvPicPr>
            <p:blipFill>
              <a:blip r:embed="rId1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" y="3473"/>
                <a:ext cx="4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" name="Picture 697"/>
              <p:cNvPicPr>
                <a:picLocks noChangeAspect="1" noChangeArrowheads="1"/>
              </p:cNvPicPr>
              <p:nvPr/>
            </p:nvPicPr>
            <p:blipFill>
              <a:blip r:embed="rId1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5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" name="Picture 698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5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0" name="Picture 699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7" y="3475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1" name="Picture 700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6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2" name="Picture 701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3" name="Picture 702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76"/>
                <a:ext cx="2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4" name="Picture 703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8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5" name="Picture 704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8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6" name="Picture 705"/>
              <p:cNvPicPr>
                <a:picLocks noChangeAspect="1" noChangeArrowheads="1"/>
              </p:cNvPicPr>
              <p:nvPr/>
            </p:nvPicPr>
            <p:blipFill>
              <a:blip r:embed="rId1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78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7" name="Picture 706"/>
              <p:cNvPicPr>
                <a:picLocks noChangeAspect="1" noChangeArrowheads="1"/>
              </p:cNvPicPr>
              <p:nvPr/>
            </p:nvPicPr>
            <p:blipFill>
              <a:blip r:embed="rId1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9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8" name="Picture 707"/>
              <p:cNvPicPr>
                <a:picLocks noChangeAspect="1" noChangeArrowheads="1"/>
              </p:cNvPicPr>
              <p:nvPr/>
            </p:nvPicPr>
            <p:blipFill>
              <a:blip r:embed="rId1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9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9" name="Picture 708"/>
              <p:cNvPicPr>
                <a:picLocks noChangeAspect="1" noChangeArrowheads="1"/>
              </p:cNvPicPr>
              <p:nvPr/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79"/>
                <a:ext cx="2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0" name="Picture 709"/>
              <p:cNvPicPr>
                <a:picLocks noChangeAspect="1" noChangeArrowheads="1"/>
              </p:cNvPicPr>
              <p:nvPr/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81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1" name="Picture 710"/>
              <p:cNvPicPr>
                <a:picLocks noChangeAspect="1" noChangeArrowheads="1"/>
              </p:cNvPicPr>
              <p:nvPr/>
            </p:nvPicPr>
            <p:blipFill>
              <a:blip r:embed="rId1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1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2" name="Picture 711"/>
              <p:cNvPicPr>
                <a:picLocks noChangeAspect="1" noChangeArrowheads="1"/>
              </p:cNvPicPr>
              <p:nvPr/>
            </p:nvPicPr>
            <p:blipFill>
              <a:blip r:embed="rId1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1"/>
                <a:ext cx="1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3" name="Picture 712"/>
              <p:cNvPicPr>
                <a:picLocks noChangeAspect="1" noChangeArrowheads="1"/>
              </p:cNvPicPr>
              <p:nvPr/>
            </p:nvPicPr>
            <p:blipFill>
              <a:blip r:embed="rId1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4" name="Picture 713"/>
              <p:cNvPicPr>
                <a:picLocks noChangeAspect="1" noChangeArrowheads="1"/>
              </p:cNvPicPr>
              <p:nvPr/>
            </p:nvPicPr>
            <p:blipFill>
              <a:blip r:embed="rId1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3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5" name="Picture 714"/>
              <p:cNvPicPr>
                <a:picLocks noChangeAspect="1" noChangeArrowheads="1"/>
              </p:cNvPicPr>
              <p:nvPr/>
            </p:nvPicPr>
            <p:blipFill>
              <a:blip r:embed="rId1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6" name="Picture 715"/>
              <p:cNvPicPr>
                <a:picLocks noChangeAspect="1" noChangeArrowheads="1"/>
              </p:cNvPicPr>
              <p:nvPr/>
            </p:nvPicPr>
            <p:blipFill>
              <a:blip r:embed="rId1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7" name="Picture 716"/>
              <p:cNvPicPr>
                <a:picLocks noChangeAspect="1" noChangeArrowheads="1"/>
              </p:cNvPicPr>
              <p:nvPr/>
            </p:nvPicPr>
            <p:blipFill>
              <a:blip r:embed="rId1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4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" name="Picture 717"/>
              <p:cNvPicPr>
                <a:picLocks noChangeAspect="1" noChangeArrowheads="1"/>
              </p:cNvPicPr>
              <p:nvPr/>
            </p:nvPicPr>
            <p:blipFill>
              <a:blip r:embed="rId1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84"/>
                <a:ext cx="1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" name="Picture 718"/>
              <p:cNvPicPr>
                <a:picLocks noChangeAspect="1" noChangeArrowheads="1"/>
              </p:cNvPicPr>
              <p:nvPr/>
            </p:nvPicPr>
            <p:blipFill>
              <a:blip r:embed="rId1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0" name="Picture 719"/>
              <p:cNvPicPr>
                <a:picLocks noChangeAspect="1" noChangeArrowheads="1"/>
              </p:cNvPicPr>
              <p:nvPr/>
            </p:nvPicPr>
            <p:blipFill>
              <a:blip r:embed="rId1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6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1" name="Picture 720"/>
              <p:cNvPicPr>
                <a:picLocks noChangeAspect="1" noChangeArrowheads="1"/>
              </p:cNvPicPr>
              <p:nvPr/>
            </p:nvPicPr>
            <p:blipFill>
              <a:blip r:embed="rId1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2" name="Picture 721"/>
              <p:cNvPicPr>
                <a:picLocks noChangeAspect="1" noChangeArrowheads="1"/>
              </p:cNvPicPr>
              <p:nvPr/>
            </p:nvPicPr>
            <p:blipFill>
              <a:blip r:embed="rId1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7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3" name="Picture 722"/>
              <p:cNvPicPr>
                <a:picLocks noChangeAspect="1" noChangeArrowheads="1"/>
              </p:cNvPicPr>
              <p:nvPr/>
            </p:nvPicPr>
            <p:blipFill>
              <a:blip r:embed="rId1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9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4" name="Picture 723"/>
              <p:cNvPicPr>
                <a:picLocks noChangeAspect="1" noChangeArrowheads="1"/>
              </p:cNvPicPr>
              <p:nvPr/>
            </p:nvPicPr>
            <p:blipFill>
              <a:blip r:embed="rId1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89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5" name="Picture 724"/>
              <p:cNvPicPr>
                <a:picLocks noChangeAspect="1" noChangeArrowheads="1"/>
              </p:cNvPicPr>
              <p:nvPr/>
            </p:nvPicPr>
            <p:blipFill>
              <a:blip r:embed="rId1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1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6" name="Picture 725"/>
              <p:cNvPicPr>
                <a:picLocks noChangeAspect="1" noChangeArrowheads="1"/>
              </p:cNvPicPr>
              <p:nvPr/>
            </p:nvPicPr>
            <p:blipFill>
              <a:blip r:embed="rId1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1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7" name="Picture 726"/>
              <p:cNvPicPr>
                <a:picLocks noChangeAspect="1" noChangeArrowheads="1"/>
              </p:cNvPicPr>
              <p:nvPr/>
            </p:nvPicPr>
            <p:blipFill>
              <a:blip r:embed="rId1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2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8" name="Picture 727"/>
              <p:cNvPicPr>
                <a:picLocks noChangeAspect="1" noChangeArrowheads="1"/>
              </p:cNvPicPr>
              <p:nvPr/>
            </p:nvPicPr>
            <p:blipFill>
              <a:blip r:embed="rId1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2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9" name="Picture 728"/>
              <p:cNvPicPr>
                <a:picLocks noChangeAspect="1" noChangeArrowheads="1"/>
              </p:cNvPicPr>
              <p:nvPr/>
            </p:nvPicPr>
            <p:blipFill>
              <a:blip r:embed="rId1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0" name="Picture 729"/>
              <p:cNvPicPr>
                <a:picLocks noChangeAspect="1" noChangeArrowheads="1"/>
              </p:cNvPicPr>
              <p:nvPr/>
            </p:nvPicPr>
            <p:blipFill>
              <a:blip r:embed="rId1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4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1" name="Picture 730"/>
              <p:cNvPicPr>
                <a:picLocks noChangeAspect="1" noChangeArrowheads="1"/>
              </p:cNvPicPr>
              <p:nvPr/>
            </p:nvPicPr>
            <p:blipFill>
              <a:blip r:embed="rId1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2" name="Picture 731"/>
              <p:cNvPicPr>
                <a:picLocks noChangeAspect="1" noChangeArrowheads="1"/>
              </p:cNvPicPr>
              <p:nvPr/>
            </p:nvPicPr>
            <p:blipFill>
              <a:blip r:embed="rId1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6"/>
                <a:ext cx="5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3" name="Picture 732"/>
              <p:cNvPicPr>
                <a:picLocks noChangeAspect="1" noChangeArrowheads="1"/>
              </p:cNvPicPr>
              <p:nvPr/>
            </p:nvPicPr>
            <p:blipFill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4" name="Picture 733"/>
              <p:cNvPicPr>
                <a:picLocks noChangeAspect="1" noChangeArrowheads="1"/>
              </p:cNvPicPr>
              <p:nvPr/>
            </p:nvPicPr>
            <p:blipFill>
              <a:blip r:embed="rId1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7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5" name="Picture 734"/>
              <p:cNvPicPr>
                <a:picLocks noChangeAspect="1" noChangeArrowheads="1"/>
              </p:cNvPicPr>
              <p:nvPr/>
            </p:nvPicPr>
            <p:blipFill>
              <a:blip r:embed="rId1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499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6" name="Picture 735"/>
              <p:cNvPicPr>
                <a:picLocks noChangeAspect="1" noChangeArrowheads="1"/>
              </p:cNvPicPr>
              <p:nvPr/>
            </p:nvPicPr>
            <p:blipFill>
              <a:blip r:embed="rId1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9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7" name="Picture 736"/>
              <p:cNvPicPr>
                <a:picLocks noChangeAspect="1" noChangeArrowheads="1"/>
              </p:cNvPicPr>
              <p:nvPr/>
            </p:nvPicPr>
            <p:blipFill>
              <a:blip r:embed="rId1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0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8" name="Picture 737"/>
              <p:cNvPicPr>
                <a:picLocks noChangeAspect="1" noChangeArrowheads="1"/>
              </p:cNvPicPr>
              <p:nvPr/>
            </p:nvPicPr>
            <p:blipFill>
              <a:blip r:embed="rId1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0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" name="Picture 738"/>
              <p:cNvPicPr>
                <a:picLocks noChangeAspect="1" noChangeArrowheads="1"/>
              </p:cNvPicPr>
              <p:nvPr/>
            </p:nvPicPr>
            <p:blipFill>
              <a:blip r:embed="rId1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2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0" name="Picture 739"/>
              <p:cNvPicPr>
                <a:picLocks noChangeAspect="1" noChangeArrowheads="1"/>
              </p:cNvPicPr>
              <p:nvPr/>
            </p:nvPicPr>
            <p:blipFill>
              <a:blip r:embed="rId1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2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1" name="Picture 740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4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2" name="Picture 741"/>
              <p:cNvPicPr>
                <a:picLocks noChangeAspect="1" noChangeArrowheads="1"/>
              </p:cNvPicPr>
              <p:nvPr/>
            </p:nvPicPr>
            <p:blipFill>
              <a:blip r:embed="rId1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4"/>
                <a:ext cx="6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3" name="Picture 742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5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4" name="Picture 743"/>
              <p:cNvPicPr>
                <a:picLocks noChangeAspect="1" noChangeArrowheads="1"/>
              </p:cNvPicPr>
              <p:nvPr/>
            </p:nvPicPr>
            <p:blipFill>
              <a:blip r:embed="rId1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5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5" name="Picture 744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6" name="Picture 745"/>
              <p:cNvPicPr>
                <a:picLocks noChangeAspect="1" noChangeArrowheads="1"/>
              </p:cNvPicPr>
              <p:nvPr/>
            </p:nvPicPr>
            <p:blipFill>
              <a:blip r:embed="rId1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507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7" name="Picture 746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0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8" name="Picture 747"/>
              <p:cNvPicPr>
                <a:picLocks noChangeAspect="1" noChangeArrowheads="1"/>
              </p:cNvPicPr>
              <p:nvPr/>
            </p:nvPicPr>
            <p:blipFill>
              <a:blip r:embed="rId1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09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9" name="Picture 748"/>
              <p:cNvPicPr>
                <a:picLocks noChangeAspect="1" noChangeArrowheads="1"/>
              </p:cNvPicPr>
              <p:nvPr/>
            </p:nvPicPr>
            <p:blipFill>
              <a:blip r:embed="rId1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0" name="Picture 749"/>
              <p:cNvPicPr>
                <a:picLocks noChangeAspect="1" noChangeArrowheads="1"/>
              </p:cNvPicPr>
              <p:nvPr/>
            </p:nvPicPr>
            <p:blipFill>
              <a:blip r:embed="rId1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10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1" name="Picture 750"/>
              <p:cNvPicPr>
                <a:picLocks noChangeAspect="1" noChangeArrowheads="1"/>
              </p:cNvPicPr>
              <p:nvPr/>
            </p:nvPicPr>
            <p:blipFill>
              <a:blip r:embed="rId1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2" name="Picture 751"/>
              <p:cNvPicPr>
                <a:picLocks noChangeAspect="1" noChangeArrowheads="1"/>
              </p:cNvPicPr>
              <p:nvPr/>
            </p:nvPicPr>
            <p:blipFill>
              <a:blip r:embed="rId1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3" name="Picture 752"/>
              <p:cNvPicPr>
                <a:picLocks noChangeAspect="1" noChangeArrowheads="1"/>
              </p:cNvPicPr>
              <p:nvPr/>
            </p:nvPicPr>
            <p:blipFill>
              <a:blip r:embed="rId1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3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4" name="Picture 753"/>
              <p:cNvPicPr>
                <a:picLocks noChangeAspect="1" noChangeArrowheads="1"/>
              </p:cNvPicPr>
              <p:nvPr/>
            </p:nvPicPr>
            <p:blipFill>
              <a:blip r:embed="rId1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3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5" name="Picture 754"/>
              <p:cNvPicPr>
                <a:picLocks noChangeAspect="1" noChangeArrowheads="1"/>
              </p:cNvPicPr>
              <p:nvPr/>
            </p:nvPicPr>
            <p:blipFill>
              <a:blip r:embed="rId1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6" name="Picture 755"/>
              <p:cNvPicPr>
                <a:picLocks noChangeAspect="1" noChangeArrowheads="1"/>
              </p:cNvPicPr>
              <p:nvPr/>
            </p:nvPicPr>
            <p:blipFill>
              <a:blip r:embed="rId1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5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7" name="Picture 756"/>
              <p:cNvPicPr>
                <a:picLocks noChangeAspect="1" noChangeArrowheads="1"/>
              </p:cNvPicPr>
              <p:nvPr/>
            </p:nvPicPr>
            <p:blipFill>
              <a:blip r:embed="rId1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8" name="Picture 757"/>
              <p:cNvPicPr>
                <a:picLocks noChangeAspect="1" noChangeArrowheads="1"/>
              </p:cNvPicPr>
              <p:nvPr/>
            </p:nvPicPr>
            <p:blipFill>
              <a:blip r:embed="rId1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7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" name="Picture 758"/>
              <p:cNvPicPr>
                <a:picLocks noChangeAspect="1" noChangeArrowheads="1"/>
              </p:cNvPicPr>
              <p:nvPr/>
            </p:nvPicPr>
            <p:blipFill>
              <a:blip r:embed="rId1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0" name="Picture 759"/>
              <p:cNvPicPr>
                <a:picLocks noChangeAspect="1" noChangeArrowheads="1"/>
              </p:cNvPicPr>
              <p:nvPr/>
            </p:nvPicPr>
            <p:blipFill>
              <a:blip r:embed="rId1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18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1" name="Picture 760"/>
              <p:cNvPicPr>
                <a:picLocks noChangeAspect="1" noChangeArrowheads="1"/>
              </p:cNvPicPr>
              <p:nvPr/>
            </p:nvPicPr>
            <p:blipFill>
              <a:blip r:embed="rId1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2" name="Picture 761"/>
              <p:cNvPicPr>
                <a:picLocks noChangeAspect="1" noChangeArrowheads="1"/>
              </p:cNvPicPr>
              <p:nvPr/>
            </p:nvPicPr>
            <p:blipFill>
              <a:blip r:embed="rId1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0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3" name="Picture 762"/>
              <p:cNvPicPr>
                <a:picLocks noChangeAspect="1" noChangeArrowheads="1"/>
              </p:cNvPicPr>
              <p:nvPr/>
            </p:nvPicPr>
            <p:blipFill>
              <a:blip r:embed="rId1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4" name="Picture 763"/>
              <p:cNvPicPr>
                <a:picLocks noChangeAspect="1" noChangeArrowheads="1"/>
              </p:cNvPicPr>
              <p:nvPr/>
            </p:nvPicPr>
            <p:blipFill>
              <a:blip r:embed="rId1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5" name="Picture 764"/>
              <p:cNvPicPr>
                <a:picLocks noChangeAspect="1" noChangeArrowheads="1"/>
              </p:cNvPicPr>
              <p:nvPr/>
            </p:nvPicPr>
            <p:blipFill>
              <a:blip r:embed="rId1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6" name="Picture 765"/>
              <p:cNvPicPr>
                <a:picLocks noChangeAspect="1" noChangeArrowheads="1"/>
              </p:cNvPicPr>
              <p:nvPr/>
            </p:nvPicPr>
            <p:blipFill>
              <a:blip r:embed="rId1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3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7" name="Picture 766"/>
              <p:cNvPicPr>
                <a:picLocks noChangeAspect="1" noChangeArrowheads="1"/>
              </p:cNvPicPr>
              <p:nvPr/>
            </p:nvPicPr>
            <p:blipFill>
              <a:blip r:embed="rId1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8" name="Picture 767"/>
              <p:cNvPicPr>
                <a:picLocks noChangeAspect="1" noChangeArrowheads="1"/>
              </p:cNvPicPr>
              <p:nvPr/>
            </p:nvPicPr>
            <p:blipFill>
              <a:blip r:embed="rId1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5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" name="Picture 768"/>
              <p:cNvPicPr>
                <a:picLocks noChangeAspect="1" noChangeArrowheads="1"/>
              </p:cNvPicPr>
              <p:nvPr/>
            </p:nvPicPr>
            <p:blipFill>
              <a:blip r:embed="rId1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" name="Picture 769"/>
              <p:cNvPicPr>
                <a:picLocks noChangeAspect="1" noChangeArrowheads="1"/>
              </p:cNvPicPr>
              <p:nvPr/>
            </p:nvPicPr>
            <p:blipFill>
              <a:blip r:embed="rId1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" name="Picture 770"/>
              <p:cNvPicPr>
                <a:picLocks noChangeAspect="1" noChangeArrowheads="1"/>
              </p:cNvPicPr>
              <p:nvPr/>
            </p:nvPicPr>
            <p:blipFill>
              <a:blip r:embed="rId1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528"/>
                <a:ext cx="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" name="Picture 771"/>
              <p:cNvPicPr>
                <a:picLocks noChangeAspect="1" noChangeArrowheads="1"/>
              </p:cNvPicPr>
              <p:nvPr/>
            </p:nvPicPr>
            <p:blipFill>
              <a:blip r:embed="rId1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8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" name="Picture 772"/>
              <p:cNvPicPr>
                <a:picLocks noChangeAspect="1" noChangeArrowheads="1"/>
              </p:cNvPicPr>
              <p:nvPr/>
            </p:nvPicPr>
            <p:blipFill>
              <a:blip r:embed="rId1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8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" name="Picture 773"/>
              <p:cNvPicPr>
                <a:picLocks noChangeAspect="1" noChangeArrowheads="1"/>
              </p:cNvPicPr>
              <p:nvPr/>
            </p:nvPicPr>
            <p:blipFill>
              <a:blip r:embed="rId1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530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5" name="Picture 774"/>
              <p:cNvPicPr>
                <a:picLocks noChangeAspect="1" noChangeArrowheads="1"/>
              </p:cNvPicPr>
              <p:nvPr/>
            </p:nvPicPr>
            <p:blipFill>
              <a:blip r:embed="rId1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3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6" name="Picture 775"/>
              <p:cNvPicPr>
                <a:picLocks noChangeAspect="1" noChangeArrowheads="1"/>
              </p:cNvPicPr>
              <p:nvPr/>
            </p:nvPicPr>
            <p:blipFill>
              <a:blip r:embed="rId1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0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7" name="Picture 776"/>
              <p:cNvPicPr>
                <a:picLocks noChangeAspect="1" noChangeArrowheads="1"/>
              </p:cNvPicPr>
              <p:nvPr/>
            </p:nvPicPr>
            <p:blipFill>
              <a:blip r:embed="rId1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531"/>
                <a:ext cx="1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8" name="Picture 777"/>
              <p:cNvPicPr>
                <a:picLocks noChangeAspect="1" noChangeArrowheads="1"/>
              </p:cNvPicPr>
              <p:nvPr/>
            </p:nvPicPr>
            <p:blipFill>
              <a:blip r:embed="rId1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" name="Picture 778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1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0" name="Picture 779"/>
              <p:cNvPicPr>
                <a:picLocks noChangeAspect="1" noChangeArrowheads="1"/>
              </p:cNvPicPr>
              <p:nvPr/>
            </p:nvPicPr>
            <p:blipFill>
              <a:blip r:embed="rId2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533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1" name="Picture 78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2" name="Picture 78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3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5" name="Picture 782"/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4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783"/>
            <p:cNvPicPr>
              <a:picLocks noChangeAspect="1" noChangeArrowheads="1"/>
            </p:cNvPicPr>
            <p:nvPr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784"/>
            <p:cNvPicPr>
              <a:picLocks noChangeAspect="1" noChangeArrowheads="1"/>
            </p:cNvPicPr>
            <p:nvPr/>
          </p:nvPicPr>
          <p:blipFill>
            <a:blip r:embed="rId2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8" name="Picture 785"/>
            <p:cNvPicPr>
              <a:picLocks noChangeAspect="1" noChangeArrowheads="1"/>
            </p:cNvPicPr>
            <p:nvPr/>
          </p:nvPicPr>
          <p:blipFill>
            <a:blip r:embed="rId2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6"/>
              <a:ext cx="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9" name="Picture 786"/>
            <p:cNvPicPr>
              <a:picLocks noChangeAspect="1" noChangeArrowheads="1"/>
            </p:cNvPicPr>
            <p:nvPr/>
          </p:nvPicPr>
          <p:blipFill>
            <a:blip r:embed="rId2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6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" name="Picture 787"/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6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" name="Picture 788"/>
            <p:cNvPicPr>
              <a:picLocks noChangeAspect="1" noChangeArrowheads="1"/>
            </p:cNvPicPr>
            <p:nvPr/>
          </p:nvPicPr>
          <p:blipFill>
            <a:blip r:embed="rId2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8"/>
              <a:ext cx="2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" name="Picture 789"/>
            <p:cNvPicPr>
              <a:picLocks noChangeAspect="1" noChangeArrowheads="1"/>
            </p:cNvPicPr>
            <p:nvPr/>
          </p:nvPicPr>
          <p:blipFill>
            <a:blip r:embed="rId2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8"/>
              <a:ext cx="1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3" name="Picture 790"/>
            <p:cNvPicPr>
              <a:picLocks noChangeAspect="1" noChangeArrowheads="1"/>
            </p:cNvPicPr>
            <p:nvPr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8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791"/>
            <p:cNvPicPr>
              <a:picLocks noChangeAspect="1" noChangeArrowheads="1"/>
            </p:cNvPicPr>
            <p:nvPr/>
          </p:nvPicPr>
          <p:blipFill>
            <a:blip r:embed="rId2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39"/>
              <a:ext cx="2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792"/>
            <p:cNvPicPr>
              <a:picLocks noChangeAspect="1" noChangeArrowheads="1"/>
            </p:cNvPicPr>
            <p:nvPr/>
          </p:nvPicPr>
          <p:blipFill>
            <a:blip r:embed="rId2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39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6" name="Picture 793"/>
            <p:cNvPicPr>
              <a:picLocks noChangeAspect="1" noChangeArrowheads="1"/>
            </p:cNvPicPr>
            <p:nvPr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7" name="Picture 794"/>
            <p:cNvPicPr>
              <a:picLocks noChangeAspect="1" noChangeArrowheads="1"/>
            </p:cNvPicPr>
            <p:nvPr/>
          </p:nvPicPr>
          <p:blipFill>
            <a:blip r:embed="rId2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1"/>
              <a:ext cx="2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795"/>
            <p:cNvPicPr>
              <a:picLocks noChangeAspect="1" noChangeArrowheads="1"/>
            </p:cNvPicPr>
            <p:nvPr/>
          </p:nvPicPr>
          <p:blipFill>
            <a:blip r:embed="rId2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1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796"/>
            <p:cNvPicPr>
              <a:picLocks noChangeAspect="1" noChangeArrowheads="1"/>
            </p:cNvPicPr>
            <p:nvPr/>
          </p:nvPicPr>
          <p:blipFill>
            <a:blip r:embed="rId2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1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797"/>
            <p:cNvPicPr>
              <a:picLocks noChangeAspect="1" noChangeArrowheads="1"/>
            </p:cNvPicPr>
            <p:nvPr/>
          </p:nvPicPr>
          <p:blipFill>
            <a:blip r:embed="rId2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3"/>
              <a:ext cx="2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798"/>
            <p:cNvPicPr>
              <a:picLocks noChangeAspect="1" noChangeArrowheads="1"/>
            </p:cNvPicPr>
            <p:nvPr/>
          </p:nvPicPr>
          <p:blipFill>
            <a:blip r:embed="rId2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3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799"/>
            <p:cNvPicPr>
              <a:picLocks noChangeAspect="1" noChangeArrowheads="1"/>
            </p:cNvPicPr>
            <p:nvPr/>
          </p:nvPicPr>
          <p:blipFill>
            <a:blip r:embed="rId2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3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3" name="Picture 800"/>
            <p:cNvPicPr>
              <a:picLocks noChangeAspect="1" noChangeArrowheads="1"/>
            </p:cNvPicPr>
            <p:nvPr/>
          </p:nvPicPr>
          <p:blipFill>
            <a:blip r:embed="rId2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4"/>
              <a:ext cx="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4" name="Picture 801"/>
            <p:cNvPicPr>
              <a:picLocks noChangeAspect="1" noChangeArrowheads="1"/>
            </p:cNvPicPr>
            <p:nvPr/>
          </p:nvPicPr>
          <p:blipFill>
            <a:blip r:embed="rId2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54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5" name="Picture 802"/>
            <p:cNvPicPr>
              <a:picLocks noChangeAspect="1" noChangeArrowheads="1"/>
            </p:cNvPicPr>
            <p:nvPr/>
          </p:nvPicPr>
          <p:blipFill>
            <a:blip r:embed="rId2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4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6" name="Picture 803"/>
            <p:cNvPicPr>
              <a:picLocks noChangeAspect="1" noChangeArrowheads="1"/>
            </p:cNvPicPr>
            <p:nvPr/>
          </p:nvPicPr>
          <p:blipFill>
            <a:blip r:embed="rId2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6"/>
              <a:ext cx="5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7" name="Picture 804"/>
            <p:cNvPicPr>
              <a:picLocks noChangeAspect="1" noChangeArrowheads="1"/>
            </p:cNvPicPr>
            <p:nvPr/>
          </p:nvPicPr>
          <p:blipFill>
            <a:blip r:embed="rId2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8" name="Picture 805"/>
            <p:cNvPicPr>
              <a:picLocks noChangeAspect="1" noChangeArrowheads="1"/>
            </p:cNvPicPr>
            <p:nvPr/>
          </p:nvPicPr>
          <p:blipFill>
            <a:blip r:embed="rId2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7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9" name="Picture 806"/>
            <p:cNvPicPr>
              <a:picLocks noChangeAspect="1" noChangeArrowheads="1"/>
            </p:cNvPicPr>
            <p:nvPr/>
          </p:nvPicPr>
          <p:blipFill>
            <a:blip r:embed="rId2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7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0" name="Picture 807"/>
            <p:cNvPicPr>
              <a:picLocks noChangeAspect="1" noChangeArrowheads="1"/>
            </p:cNvPicPr>
            <p:nvPr/>
          </p:nvPicPr>
          <p:blipFill>
            <a:blip r:embed="rId2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9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" name="Picture 808"/>
            <p:cNvPicPr>
              <a:picLocks noChangeAspect="1" noChangeArrowheads="1"/>
            </p:cNvPicPr>
            <p:nvPr/>
          </p:nvPicPr>
          <p:blipFill>
            <a:blip r:embed="rId2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2" name="Picture 809"/>
            <p:cNvPicPr>
              <a:picLocks noChangeAspect="1" noChangeArrowheads="1"/>
            </p:cNvPicPr>
            <p:nvPr/>
          </p:nvPicPr>
          <p:blipFill>
            <a:blip r:embed="rId2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1"/>
              <a:ext cx="5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3" name="Picture 810"/>
            <p:cNvPicPr>
              <a:picLocks noChangeAspect="1" noChangeArrowheads="1"/>
            </p:cNvPicPr>
            <p:nvPr/>
          </p:nvPicPr>
          <p:blipFill>
            <a:blip r:embed="rId2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1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4" name="Picture 811"/>
            <p:cNvPicPr>
              <a:picLocks noChangeAspect="1" noChangeArrowheads="1"/>
            </p:cNvPicPr>
            <p:nvPr/>
          </p:nvPicPr>
          <p:blipFill>
            <a:blip r:embed="rId2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2"/>
              <a:ext cx="5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5" name="Picture 812"/>
            <p:cNvPicPr>
              <a:picLocks noChangeAspect="1" noChangeArrowheads="1"/>
            </p:cNvPicPr>
            <p:nvPr/>
          </p:nvPicPr>
          <p:blipFill>
            <a:blip r:embed="rId2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2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6" name="Picture 813"/>
            <p:cNvPicPr>
              <a:picLocks noChangeAspect="1" noChangeArrowheads="1"/>
            </p:cNvPicPr>
            <p:nvPr/>
          </p:nvPicPr>
          <p:blipFill>
            <a:blip r:embed="rId2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4"/>
              <a:ext cx="5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7" name="Picture 814"/>
            <p:cNvPicPr>
              <a:picLocks noChangeAspect="1" noChangeArrowheads="1"/>
            </p:cNvPicPr>
            <p:nvPr/>
          </p:nvPicPr>
          <p:blipFill>
            <a:blip r:embed="rId2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8" name="Picture 815"/>
            <p:cNvPicPr>
              <a:picLocks noChangeAspect="1" noChangeArrowheads="1"/>
            </p:cNvPicPr>
            <p:nvPr/>
          </p:nvPicPr>
          <p:blipFill>
            <a:blip r:embed="rId2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6"/>
              <a:ext cx="5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9" name="Picture 816"/>
            <p:cNvPicPr>
              <a:picLocks noChangeAspect="1" noChangeArrowheads="1"/>
            </p:cNvPicPr>
            <p:nvPr/>
          </p:nvPicPr>
          <p:blipFill>
            <a:blip r:embed="rId2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0" name="Picture 817"/>
            <p:cNvPicPr>
              <a:picLocks noChangeAspect="1" noChangeArrowheads="1"/>
            </p:cNvPicPr>
            <p:nvPr/>
          </p:nvPicPr>
          <p:blipFill>
            <a:blip r:embed="rId2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7"/>
              <a:ext cx="5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" name="Picture 818"/>
            <p:cNvPicPr>
              <a:picLocks noChangeAspect="1" noChangeArrowheads="1"/>
            </p:cNvPicPr>
            <p:nvPr/>
          </p:nvPicPr>
          <p:blipFill>
            <a:blip r:embed="rId2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7"/>
              <a:ext cx="6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" name="Picture 819"/>
            <p:cNvPicPr>
              <a:picLocks noChangeAspect="1" noChangeArrowheads="1"/>
            </p:cNvPicPr>
            <p:nvPr/>
          </p:nvPicPr>
          <p:blipFill>
            <a:blip r:embed="rId2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9"/>
              <a:ext cx="5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3" name="Picture 820"/>
            <p:cNvPicPr>
              <a:picLocks noChangeAspect="1" noChangeArrowheads="1"/>
            </p:cNvPicPr>
            <p:nvPr/>
          </p:nvPicPr>
          <p:blipFill>
            <a:blip r:embed="rId2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59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4" name="Picture 821"/>
            <p:cNvPicPr>
              <a:picLocks noChangeAspect="1" noChangeArrowheads="1"/>
            </p:cNvPicPr>
            <p:nvPr/>
          </p:nvPicPr>
          <p:blipFill>
            <a:blip r:embed="rId2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0"/>
              <a:ext cx="5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5" name="Picture 822"/>
            <p:cNvPicPr>
              <a:picLocks noChangeAspect="1" noChangeArrowheads="1"/>
            </p:cNvPicPr>
            <p:nvPr/>
          </p:nvPicPr>
          <p:blipFill>
            <a:blip r:embed="rId2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0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6" name="Picture 823"/>
            <p:cNvPicPr>
              <a:picLocks noChangeAspect="1" noChangeArrowheads="1"/>
            </p:cNvPicPr>
            <p:nvPr/>
          </p:nvPicPr>
          <p:blipFill>
            <a:blip r:embed="rId2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7" name="Picture 824"/>
            <p:cNvPicPr>
              <a:picLocks noChangeAspect="1" noChangeArrowheads="1"/>
            </p:cNvPicPr>
            <p:nvPr/>
          </p:nvPicPr>
          <p:blipFill>
            <a:blip r:embed="rId2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8" name="Picture 825"/>
            <p:cNvPicPr>
              <a:picLocks noChangeAspect="1" noChangeArrowheads="1"/>
            </p:cNvPicPr>
            <p:nvPr/>
          </p:nvPicPr>
          <p:blipFill>
            <a:blip r:embed="rId2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4"/>
              <a:ext cx="6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9" name="Picture 826"/>
            <p:cNvPicPr>
              <a:picLocks noChangeAspect="1" noChangeArrowheads="1"/>
            </p:cNvPicPr>
            <p:nvPr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4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0" name="Picture 827"/>
            <p:cNvPicPr>
              <a:picLocks noChangeAspect="1" noChangeArrowheads="1"/>
            </p:cNvPicPr>
            <p:nvPr/>
          </p:nvPicPr>
          <p:blipFill>
            <a:blip r:embed="rId2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5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" name="Picture 828"/>
            <p:cNvPicPr>
              <a:picLocks noChangeAspect="1" noChangeArrowheads="1"/>
            </p:cNvPicPr>
            <p:nvPr/>
          </p:nvPicPr>
          <p:blipFill>
            <a:blip r:embed="rId2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5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" name="Picture 829"/>
            <p:cNvPicPr>
              <a:picLocks noChangeAspect="1" noChangeArrowheads="1"/>
            </p:cNvPicPr>
            <p:nvPr/>
          </p:nvPicPr>
          <p:blipFill>
            <a:blip r:embed="rId2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7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3" name="Picture 830"/>
            <p:cNvPicPr>
              <a:picLocks noChangeAspect="1" noChangeArrowheads="1"/>
            </p:cNvPicPr>
            <p:nvPr/>
          </p:nvPicPr>
          <p:blipFill>
            <a:blip r:embed="rId2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7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4" name="Picture 831"/>
            <p:cNvPicPr>
              <a:picLocks noChangeAspect="1" noChangeArrowheads="1"/>
            </p:cNvPicPr>
            <p:nvPr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8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5" name="Picture 832"/>
            <p:cNvPicPr>
              <a:picLocks noChangeAspect="1" noChangeArrowheads="1"/>
            </p:cNvPicPr>
            <p:nvPr/>
          </p:nvPicPr>
          <p:blipFill>
            <a:blip r:embed="rId2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8"/>
              <a:ext cx="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6" name="Picture 833"/>
            <p:cNvPicPr>
              <a:picLocks noChangeAspect="1" noChangeArrowheads="1"/>
            </p:cNvPicPr>
            <p:nvPr/>
          </p:nvPicPr>
          <p:blipFill>
            <a:blip r:embed="rId2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0"/>
              <a:ext cx="6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7" name="Picture 834"/>
            <p:cNvPicPr>
              <a:picLocks noChangeAspect="1" noChangeArrowheads="1"/>
            </p:cNvPicPr>
            <p:nvPr/>
          </p:nvPicPr>
          <p:blipFill>
            <a:blip r:embed="rId2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0"/>
              <a:ext cx="7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835"/>
            <p:cNvPicPr>
              <a:picLocks noChangeAspect="1" noChangeArrowheads="1"/>
            </p:cNvPicPr>
            <p:nvPr/>
          </p:nvPicPr>
          <p:blipFill>
            <a:blip r:embed="rId2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2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9" name="Picture 836"/>
            <p:cNvPicPr>
              <a:picLocks noChangeAspect="1" noChangeArrowheads="1"/>
            </p:cNvPicPr>
            <p:nvPr/>
          </p:nvPicPr>
          <p:blipFill>
            <a:blip r:embed="rId2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2"/>
              <a:ext cx="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0" name="Picture 837"/>
            <p:cNvPicPr>
              <a:picLocks noChangeAspect="1" noChangeArrowheads="1"/>
            </p:cNvPicPr>
            <p:nvPr/>
          </p:nvPicPr>
          <p:blipFill>
            <a:blip r:embed="rId2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3"/>
              <a:ext cx="1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" name="Picture 838"/>
            <p:cNvPicPr>
              <a:picLocks noChangeAspect="1" noChangeArrowheads="1"/>
            </p:cNvPicPr>
            <p:nvPr/>
          </p:nvPicPr>
          <p:blipFill>
            <a:blip r:embed="rId2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5"/>
              <a:ext cx="17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" name="Picture 839"/>
            <p:cNvPicPr>
              <a:picLocks noChangeAspect="1" noChangeArrowheads="1"/>
            </p:cNvPicPr>
            <p:nvPr/>
          </p:nvPicPr>
          <p:blipFill>
            <a:blip r:embed="rId2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7"/>
              <a:ext cx="1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" name="Picture 840"/>
            <p:cNvPicPr>
              <a:picLocks noChangeAspect="1" noChangeArrowheads="1"/>
            </p:cNvPicPr>
            <p:nvPr/>
          </p:nvPicPr>
          <p:blipFill>
            <a:blip r:embed="rId2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8"/>
              <a:ext cx="17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" name="Picture 841"/>
            <p:cNvPicPr>
              <a:picLocks noChangeAspect="1" noChangeArrowheads="1"/>
            </p:cNvPicPr>
            <p:nvPr/>
          </p:nvPicPr>
          <p:blipFill>
            <a:blip r:embed="rId2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5" name="Picture 842"/>
            <p:cNvPicPr>
              <a:picLocks noChangeAspect="1" noChangeArrowheads="1"/>
            </p:cNvPicPr>
            <p:nvPr/>
          </p:nvPicPr>
          <p:blipFill>
            <a:blip r:embed="rId2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1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6" name="Picture 843"/>
            <p:cNvPicPr>
              <a:picLocks noChangeAspect="1" noChangeArrowheads="1"/>
            </p:cNvPicPr>
            <p:nvPr/>
          </p:nvPicPr>
          <p:blipFill>
            <a:blip r:embed="rId2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3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7" name="Picture 844"/>
            <p:cNvPicPr>
              <a:picLocks noChangeAspect="1" noChangeArrowheads="1"/>
            </p:cNvPicPr>
            <p:nvPr/>
          </p:nvPicPr>
          <p:blipFill>
            <a:blip r:embed="rId2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5"/>
              <a:ext cx="17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8" name="Picture 845"/>
            <p:cNvPicPr>
              <a:picLocks noChangeAspect="1" noChangeArrowheads="1"/>
            </p:cNvPicPr>
            <p:nvPr/>
          </p:nvPicPr>
          <p:blipFill>
            <a:blip r:embed="rId2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86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9" name="Picture 846"/>
            <p:cNvPicPr>
              <a:picLocks noChangeAspect="1" noChangeArrowheads="1"/>
            </p:cNvPicPr>
            <p:nvPr/>
          </p:nvPicPr>
          <p:blipFill>
            <a:blip r:embed="rId2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88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0" name="Picture 847"/>
            <p:cNvPicPr>
              <a:picLocks noChangeAspect="1" noChangeArrowheads="1"/>
            </p:cNvPicPr>
            <p:nvPr/>
          </p:nvPicPr>
          <p:blipFill>
            <a:blip r:embed="rId2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9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1" name="Picture 848"/>
            <p:cNvPicPr>
              <a:picLocks noChangeAspect="1" noChangeArrowheads="1"/>
            </p:cNvPicPr>
            <p:nvPr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1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" name="Picture 849"/>
            <p:cNvPicPr>
              <a:picLocks noChangeAspect="1" noChangeArrowheads="1"/>
            </p:cNvPicPr>
            <p:nvPr/>
          </p:nvPicPr>
          <p:blipFill>
            <a:blip r:embed="rId2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91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50"/>
            <p:cNvPicPr>
              <a:picLocks noChangeAspect="1" noChangeArrowheads="1"/>
            </p:cNvPicPr>
            <p:nvPr/>
          </p:nvPicPr>
          <p:blipFill>
            <a:blip r:embed="rId2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3"/>
              <a:ext cx="2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51"/>
            <p:cNvPicPr>
              <a:picLocks noChangeAspect="1" noChangeArrowheads="1"/>
            </p:cNvPicPr>
            <p:nvPr/>
          </p:nvPicPr>
          <p:blipFill>
            <a:blip r:embed="rId2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93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52"/>
            <p:cNvPicPr>
              <a:picLocks noChangeAspect="1" noChangeArrowheads="1"/>
            </p:cNvPicPr>
            <p:nvPr/>
          </p:nvPicPr>
          <p:blipFill>
            <a:blip r:embed="rId2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94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" name="Picture 853"/>
            <p:cNvPicPr>
              <a:picLocks noChangeAspect="1" noChangeArrowheads="1"/>
            </p:cNvPicPr>
            <p:nvPr/>
          </p:nvPicPr>
          <p:blipFill>
            <a:blip r:embed="rId2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594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" name="Picture 854"/>
            <p:cNvPicPr>
              <a:picLocks noChangeAspect="1" noChangeArrowheads="1"/>
            </p:cNvPicPr>
            <p:nvPr/>
          </p:nvPicPr>
          <p:blipFill>
            <a:blip r:embed="rId2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6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" name="Picture 855"/>
            <p:cNvPicPr>
              <a:picLocks noChangeAspect="1" noChangeArrowheads="1"/>
            </p:cNvPicPr>
            <p:nvPr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6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" name="Picture 856"/>
            <p:cNvPicPr>
              <a:picLocks noChangeAspect="1" noChangeArrowheads="1"/>
            </p:cNvPicPr>
            <p:nvPr/>
          </p:nvPicPr>
          <p:blipFill>
            <a:blip r:embed="rId2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8"/>
              <a:ext cx="1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" name="Picture 857"/>
            <p:cNvPicPr>
              <a:picLocks noChangeAspect="1" noChangeArrowheads="1"/>
            </p:cNvPicPr>
            <p:nvPr/>
          </p:nvPicPr>
          <p:blipFill>
            <a:blip r:embed="rId2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" name="Picture 858"/>
            <p:cNvPicPr>
              <a:picLocks noChangeAspect="1" noChangeArrowheads="1"/>
            </p:cNvPicPr>
            <p:nvPr/>
          </p:nvPicPr>
          <p:blipFill>
            <a:blip r:embed="rId2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99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" name="Picture 859"/>
            <p:cNvPicPr>
              <a:picLocks noChangeAspect="1" noChangeArrowheads="1"/>
            </p:cNvPicPr>
            <p:nvPr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59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" name="Picture 860"/>
            <p:cNvPicPr>
              <a:picLocks noChangeAspect="1" noChangeArrowheads="1"/>
            </p:cNvPicPr>
            <p:nvPr/>
          </p:nvPicPr>
          <p:blipFill>
            <a:blip r:embed="rId2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01"/>
              <a:ext cx="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" name="Picture 861"/>
            <p:cNvPicPr>
              <a:picLocks noChangeAspect="1" noChangeArrowheads="1"/>
            </p:cNvPicPr>
            <p:nvPr/>
          </p:nvPicPr>
          <p:blipFill>
            <a:blip r:embed="rId2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862"/>
            <p:cNvPicPr>
              <a:picLocks noChangeAspect="1" noChangeArrowheads="1"/>
            </p:cNvPicPr>
            <p:nvPr/>
          </p:nvPicPr>
          <p:blipFill>
            <a:blip r:embed="rId2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" name="Picture 863"/>
            <p:cNvPicPr>
              <a:picLocks noChangeAspect="1" noChangeArrowheads="1"/>
            </p:cNvPicPr>
            <p:nvPr/>
          </p:nvPicPr>
          <p:blipFill>
            <a:blip r:embed="rId2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" name="Picture 864"/>
            <p:cNvPicPr>
              <a:picLocks noChangeAspect="1" noChangeArrowheads="1"/>
            </p:cNvPicPr>
            <p:nvPr/>
          </p:nvPicPr>
          <p:blipFill>
            <a:blip r:embed="rId2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6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" name="Picture 865"/>
            <p:cNvPicPr>
              <a:picLocks noChangeAspect="1" noChangeArrowheads="1"/>
            </p:cNvPicPr>
            <p:nvPr/>
          </p:nvPicPr>
          <p:blipFill>
            <a:blip r:embed="rId2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7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9" name="Picture 866"/>
            <p:cNvPicPr>
              <a:picLocks noChangeAspect="1" noChangeArrowheads="1"/>
            </p:cNvPicPr>
            <p:nvPr/>
          </p:nvPicPr>
          <p:blipFill>
            <a:blip r:embed="rId2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9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" name="Picture 867"/>
            <p:cNvPicPr>
              <a:picLocks noChangeAspect="1" noChangeArrowheads="1"/>
            </p:cNvPicPr>
            <p:nvPr/>
          </p:nvPicPr>
          <p:blipFill>
            <a:blip r:embed="rId2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1"/>
              <a:ext cx="13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" name="Picture 868"/>
            <p:cNvPicPr>
              <a:picLocks noChangeAspect="1" noChangeArrowheads="1"/>
            </p:cNvPicPr>
            <p:nvPr/>
          </p:nvPicPr>
          <p:blipFill>
            <a:blip r:embed="rId2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2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" name="Picture 869"/>
            <p:cNvPicPr>
              <a:picLocks noChangeAspect="1" noChangeArrowheads="1"/>
            </p:cNvPicPr>
            <p:nvPr/>
          </p:nvPicPr>
          <p:blipFill>
            <a:blip r:embed="rId2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4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" name="Picture 870"/>
            <p:cNvPicPr>
              <a:picLocks noChangeAspect="1" noChangeArrowheads="1"/>
            </p:cNvPicPr>
            <p:nvPr/>
          </p:nvPicPr>
          <p:blipFill>
            <a:blip r:embed="rId2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5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" name="Picture 871"/>
            <p:cNvPicPr>
              <a:picLocks noChangeAspect="1" noChangeArrowheads="1"/>
            </p:cNvPicPr>
            <p:nvPr/>
          </p:nvPicPr>
          <p:blipFill>
            <a:blip r:embed="rId2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7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" name="Picture 872"/>
            <p:cNvPicPr>
              <a:picLocks noChangeAspect="1" noChangeArrowheads="1"/>
            </p:cNvPicPr>
            <p:nvPr/>
          </p:nvPicPr>
          <p:blipFill>
            <a:blip r:embed="rId2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19"/>
              <a:ext cx="14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" name="Picture 873"/>
            <p:cNvPicPr>
              <a:picLocks noChangeAspect="1" noChangeArrowheads="1"/>
            </p:cNvPicPr>
            <p:nvPr/>
          </p:nvPicPr>
          <p:blipFill>
            <a:blip r:embed="rId2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0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7" name="Picture 874"/>
            <p:cNvPicPr>
              <a:picLocks noChangeAspect="1" noChangeArrowheads="1"/>
            </p:cNvPicPr>
            <p:nvPr/>
          </p:nvPicPr>
          <p:blipFill>
            <a:blip r:embed="rId2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2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8" name="Picture 875"/>
            <p:cNvPicPr>
              <a:picLocks noChangeAspect="1" noChangeArrowheads="1"/>
            </p:cNvPicPr>
            <p:nvPr/>
          </p:nvPicPr>
          <p:blipFill>
            <a:blip r:embed="rId2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4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9" name="Picture 876"/>
            <p:cNvPicPr>
              <a:picLocks noChangeAspect="1" noChangeArrowheads="1"/>
            </p:cNvPicPr>
            <p:nvPr/>
          </p:nvPicPr>
          <p:blipFill>
            <a:blip r:embed="rId2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5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0" name="Picture 877"/>
            <p:cNvPicPr>
              <a:picLocks noChangeAspect="1" noChangeArrowheads="1"/>
            </p:cNvPicPr>
            <p:nvPr/>
          </p:nvPicPr>
          <p:blipFill>
            <a:blip r:embed="rId2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7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1" name="Picture 878"/>
            <p:cNvPicPr>
              <a:picLocks noChangeAspect="1" noChangeArrowheads="1"/>
            </p:cNvPicPr>
            <p:nvPr/>
          </p:nvPicPr>
          <p:blipFill>
            <a:blip r:embed="rId2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28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" name="Picture 879"/>
            <p:cNvPicPr>
              <a:picLocks noChangeAspect="1" noChangeArrowheads="1"/>
            </p:cNvPicPr>
            <p:nvPr/>
          </p:nvPicPr>
          <p:blipFill>
            <a:blip r:embed="rId3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30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" name="Picture 880"/>
            <p:cNvPicPr>
              <a:picLocks noChangeAspect="1" noChangeArrowheads="1"/>
            </p:cNvPicPr>
            <p:nvPr/>
          </p:nvPicPr>
          <p:blipFill>
            <a:blip r:embed="rId3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32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4" name="Picture 881"/>
            <p:cNvPicPr>
              <a:picLocks noChangeAspect="1" noChangeArrowheads="1"/>
            </p:cNvPicPr>
            <p:nvPr/>
          </p:nvPicPr>
          <p:blipFill>
            <a:blip r:embed="rId3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3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" name="Picture 882"/>
            <p:cNvPicPr>
              <a:picLocks noChangeAspect="1" noChangeArrowheads="1"/>
            </p:cNvPicPr>
            <p:nvPr/>
          </p:nvPicPr>
          <p:blipFill>
            <a:blip r:embed="rId3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5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6" name="Picture 883"/>
            <p:cNvPicPr>
              <a:picLocks noChangeAspect="1" noChangeArrowheads="1"/>
            </p:cNvPicPr>
            <p:nvPr/>
          </p:nvPicPr>
          <p:blipFill>
            <a:blip r:embed="rId3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7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7" name="Picture 884"/>
            <p:cNvPicPr>
              <a:picLocks noChangeAspect="1" noChangeArrowheads="1"/>
            </p:cNvPicPr>
            <p:nvPr/>
          </p:nvPicPr>
          <p:blipFill>
            <a:blip r:embed="rId3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8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" name="Picture 885"/>
            <p:cNvPicPr>
              <a:picLocks noChangeAspect="1" noChangeArrowheads="1"/>
            </p:cNvPicPr>
            <p:nvPr/>
          </p:nvPicPr>
          <p:blipFill>
            <a:blip r:embed="rId3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40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9" name="Picture 886"/>
            <p:cNvPicPr>
              <a:picLocks noChangeAspect="1" noChangeArrowheads="1"/>
            </p:cNvPicPr>
            <p:nvPr/>
          </p:nvPicPr>
          <p:blipFill>
            <a:blip r:embed="rId3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" y="3641"/>
              <a:ext cx="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0" name="Picture 887"/>
            <p:cNvPicPr>
              <a:picLocks noChangeAspect="1" noChangeArrowheads="1"/>
            </p:cNvPicPr>
            <p:nvPr/>
          </p:nvPicPr>
          <p:blipFill>
            <a:blip r:embed="rId3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641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1" name="Picture 888"/>
            <p:cNvPicPr>
              <a:picLocks noChangeAspect="1" noChangeArrowheads="1"/>
            </p:cNvPicPr>
            <p:nvPr/>
          </p:nvPicPr>
          <p:blipFill>
            <a:blip r:embed="rId3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" y="3643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" name="Picture 889"/>
            <p:cNvPicPr>
              <a:picLocks noChangeAspect="1" noChangeArrowheads="1"/>
            </p:cNvPicPr>
            <p:nvPr/>
          </p:nvPicPr>
          <p:blipFill>
            <a:blip r:embed="rId3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5"/>
              <a:ext cx="14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" name="Picture 890"/>
            <p:cNvPicPr>
              <a:picLocks noChangeAspect="1" noChangeArrowheads="1"/>
            </p:cNvPicPr>
            <p:nvPr/>
          </p:nvPicPr>
          <p:blipFill>
            <a:blip r:embed="rId3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6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4" name="Picture 891"/>
            <p:cNvPicPr>
              <a:picLocks noChangeAspect="1" noChangeArrowheads="1"/>
            </p:cNvPicPr>
            <p:nvPr/>
          </p:nvPicPr>
          <p:blipFill>
            <a:blip r:embed="rId3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48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5" name="Picture 892"/>
            <p:cNvPicPr>
              <a:picLocks noChangeAspect="1" noChangeArrowheads="1"/>
            </p:cNvPicPr>
            <p:nvPr/>
          </p:nvPicPr>
          <p:blipFill>
            <a:blip r:embed="rId3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649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6" name="Picture 893"/>
            <p:cNvPicPr>
              <a:picLocks noChangeAspect="1" noChangeArrowheads="1"/>
            </p:cNvPicPr>
            <p:nvPr/>
          </p:nvPicPr>
          <p:blipFill>
            <a:blip r:embed="rId3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1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7" name="Picture 894"/>
            <p:cNvPicPr>
              <a:picLocks noChangeAspect="1" noChangeArrowheads="1"/>
            </p:cNvPicPr>
            <p:nvPr/>
          </p:nvPicPr>
          <p:blipFill>
            <a:blip r:embed="rId3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3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8" name="Picture 895"/>
            <p:cNvPicPr>
              <a:picLocks noChangeAspect="1" noChangeArrowheads="1"/>
            </p:cNvPicPr>
            <p:nvPr/>
          </p:nvPicPr>
          <p:blipFill>
            <a:blip r:embed="rId3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5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9" name="Picture 896"/>
            <p:cNvPicPr>
              <a:picLocks noChangeAspect="1" noChangeArrowheads="1"/>
            </p:cNvPicPr>
            <p:nvPr/>
          </p:nvPicPr>
          <p:blipFill>
            <a:blip r:embed="rId3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56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0" name="Picture 897"/>
            <p:cNvPicPr>
              <a:picLocks noChangeAspect="1" noChangeArrowheads="1"/>
            </p:cNvPicPr>
            <p:nvPr/>
          </p:nvPicPr>
          <p:blipFill>
            <a:blip r:embed="rId3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1" name="Picture 898"/>
            <p:cNvPicPr>
              <a:picLocks noChangeAspect="1" noChangeArrowheads="1"/>
            </p:cNvPicPr>
            <p:nvPr/>
          </p:nvPicPr>
          <p:blipFill>
            <a:blip r:embed="rId3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2" name="Picture 899"/>
            <p:cNvPicPr>
              <a:picLocks noChangeAspect="1" noChangeArrowheads="1"/>
            </p:cNvPicPr>
            <p:nvPr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61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" name="Picture 900"/>
            <p:cNvPicPr>
              <a:picLocks noChangeAspect="1" noChangeArrowheads="1"/>
            </p:cNvPicPr>
            <p:nvPr/>
          </p:nvPicPr>
          <p:blipFill>
            <a:blip r:embed="rId3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4" name="Picture 901"/>
            <p:cNvPicPr>
              <a:picLocks noChangeAspect="1" noChangeArrowheads="1"/>
            </p:cNvPicPr>
            <p:nvPr/>
          </p:nvPicPr>
          <p:blipFill>
            <a:blip r:embed="rId3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4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5" name="Picture 902"/>
            <p:cNvPicPr>
              <a:picLocks noChangeAspect="1" noChangeArrowheads="1"/>
            </p:cNvPicPr>
            <p:nvPr/>
          </p:nvPicPr>
          <p:blipFill>
            <a:blip r:embed="rId3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6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" name="Picture 903"/>
            <p:cNvPicPr>
              <a:picLocks noChangeAspect="1" noChangeArrowheads="1"/>
            </p:cNvPicPr>
            <p:nvPr/>
          </p:nvPicPr>
          <p:blipFill>
            <a:blip r:embed="rId3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7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7" name="Picture 904"/>
            <p:cNvPicPr>
              <a:picLocks noChangeAspect="1" noChangeArrowheads="1"/>
            </p:cNvPicPr>
            <p:nvPr/>
          </p:nvPicPr>
          <p:blipFill>
            <a:blip r:embed="rId3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8" name="Picture 905"/>
            <p:cNvPicPr>
              <a:picLocks noChangeAspect="1" noChangeArrowheads="1"/>
            </p:cNvPicPr>
            <p:nvPr/>
          </p:nvPicPr>
          <p:blipFill>
            <a:blip r:embed="rId3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9" name="Picture 906"/>
            <p:cNvPicPr>
              <a:picLocks noChangeAspect="1" noChangeArrowheads="1"/>
            </p:cNvPicPr>
            <p:nvPr/>
          </p:nvPicPr>
          <p:blipFill>
            <a:blip r:embed="rId3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0" name="Picture 907"/>
            <p:cNvPicPr>
              <a:picLocks noChangeAspect="1" noChangeArrowheads="1"/>
            </p:cNvPicPr>
            <p:nvPr/>
          </p:nvPicPr>
          <p:blipFill>
            <a:blip r:embed="rId3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4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1" name="Picture 908"/>
            <p:cNvPicPr>
              <a:picLocks noChangeAspect="1" noChangeArrowheads="1"/>
            </p:cNvPicPr>
            <p:nvPr/>
          </p:nvPicPr>
          <p:blipFill>
            <a:blip r:embed="rId3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5"/>
              <a:ext cx="13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2" name="Picture 909"/>
            <p:cNvPicPr>
              <a:picLocks noChangeAspect="1" noChangeArrowheads="1"/>
            </p:cNvPicPr>
            <p:nvPr/>
          </p:nvPicPr>
          <p:blipFill>
            <a:blip r:embed="rId3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7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" name="Picture 910"/>
            <p:cNvPicPr>
              <a:picLocks noChangeAspect="1" noChangeArrowheads="1"/>
            </p:cNvPicPr>
            <p:nvPr/>
          </p:nvPicPr>
          <p:blipFill>
            <a:blip r:embed="rId3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9"/>
              <a:ext cx="13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4" name="Picture 911"/>
            <p:cNvPicPr>
              <a:picLocks noChangeAspect="1" noChangeArrowheads="1"/>
            </p:cNvPicPr>
            <p:nvPr/>
          </p:nvPicPr>
          <p:blipFill>
            <a:blip r:embed="rId3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0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5" name="Picture 912"/>
            <p:cNvPicPr>
              <a:picLocks noChangeAspect="1" noChangeArrowheads="1"/>
            </p:cNvPicPr>
            <p:nvPr/>
          </p:nvPicPr>
          <p:blipFill>
            <a:blip r:embed="rId3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2"/>
              <a:ext cx="2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6" name="Picture 913"/>
            <p:cNvPicPr>
              <a:picLocks noChangeAspect="1" noChangeArrowheads="1"/>
            </p:cNvPicPr>
            <p:nvPr/>
          </p:nvPicPr>
          <p:blipFill>
            <a:blip r:embed="rId3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2"/>
              <a:ext cx="10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7" name="Picture 914"/>
            <p:cNvPicPr>
              <a:picLocks noChangeAspect="1" noChangeArrowheads="1"/>
            </p:cNvPicPr>
            <p:nvPr/>
          </p:nvPicPr>
          <p:blipFill>
            <a:blip r:embed="rId3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83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8" name="Picture 915"/>
            <p:cNvPicPr>
              <a:picLocks noChangeAspect="1" noChangeArrowheads="1"/>
            </p:cNvPicPr>
            <p:nvPr/>
          </p:nvPicPr>
          <p:blipFill>
            <a:blip r:embed="rId3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3"/>
              <a:ext cx="10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9" name="Picture 916"/>
            <p:cNvPicPr>
              <a:picLocks noChangeAspect="1" noChangeArrowheads="1"/>
            </p:cNvPicPr>
            <p:nvPr/>
          </p:nvPicPr>
          <p:blipFill>
            <a:blip r:embed="rId3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5"/>
              <a:ext cx="1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0" name="Picture 917"/>
            <p:cNvPicPr>
              <a:picLocks noChangeAspect="1" noChangeArrowheads="1"/>
            </p:cNvPicPr>
            <p:nvPr/>
          </p:nvPicPr>
          <p:blipFill>
            <a:blip r:embed="rId3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5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1" name="Picture 918"/>
            <p:cNvPicPr>
              <a:picLocks noChangeAspect="1" noChangeArrowheads="1"/>
            </p:cNvPicPr>
            <p:nvPr/>
          </p:nvPicPr>
          <p:blipFill>
            <a:blip r:embed="rId3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7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2" name="Picture 919"/>
            <p:cNvPicPr>
              <a:picLocks noChangeAspect="1" noChangeArrowheads="1"/>
            </p:cNvPicPr>
            <p:nvPr/>
          </p:nvPicPr>
          <p:blipFill>
            <a:blip r:embed="rId3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7"/>
              <a:ext cx="10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" name="Picture 920"/>
            <p:cNvPicPr>
              <a:picLocks noChangeAspect="1" noChangeArrowheads="1"/>
            </p:cNvPicPr>
            <p:nvPr/>
          </p:nvPicPr>
          <p:blipFill>
            <a:blip r:embed="rId3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88"/>
              <a:ext cx="1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" name="Picture 921"/>
            <p:cNvPicPr>
              <a:picLocks noChangeAspect="1" noChangeArrowheads="1"/>
            </p:cNvPicPr>
            <p:nvPr/>
          </p:nvPicPr>
          <p:blipFill>
            <a:blip r:embed="rId3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8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" name="Picture 922"/>
            <p:cNvPicPr>
              <a:picLocks noChangeAspect="1" noChangeArrowheads="1"/>
            </p:cNvPicPr>
            <p:nvPr/>
          </p:nvPicPr>
          <p:blipFill>
            <a:blip r:embed="rId3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90"/>
              <a:ext cx="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" name="Picture 923"/>
            <p:cNvPicPr>
              <a:picLocks noChangeAspect="1" noChangeArrowheads="1"/>
            </p:cNvPicPr>
            <p:nvPr/>
          </p:nvPicPr>
          <p:blipFill>
            <a:blip r:embed="rId3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0"/>
              <a:ext cx="9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7" name="Picture 924"/>
            <p:cNvPicPr>
              <a:picLocks noChangeAspect="1" noChangeArrowheads="1"/>
            </p:cNvPicPr>
            <p:nvPr/>
          </p:nvPicPr>
          <p:blipFill>
            <a:blip r:embed="rId3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92"/>
              <a:ext cx="9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8" name="Picture 925"/>
            <p:cNvPicPr>
              <a:picLocks noChangeAspect="1" noChangeArrowheads="1"/>
            </p:cNvPicPr>
            <p:nvPr/>
          </p:nvPicPr>
          <p:blipFill>
            <a:blip r:embed="rId3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3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9" name="Picture 926"/>
            <p:cNvPicPr>
              <a:picLocks noChangeAspect="1" noChangeArrowheads="1"/>
            </p:cNvPicPr>
            <p:nvPr/>
          </p:nvPicPr>
          <p:blipFill>
            <a:blip r:embed="rId3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95"/>
              <a:ext cx="10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0" name="Picture 927"/>
            <p:cNvPicPr>
              <a:picLocks noChangeAspect="1" noChangeArrowheads="1"/>
            </p:cNvPicPr>
            <p:nvPr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96"/>
              <a:ext cx="11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1" name="Picture 928"/>
            <p:cNvPicPr>
              <a:picLocks noChangeAspect="1" noChangeArrowheads="1"/>
            </p:cNvPicPr>
            <p:nvPr/>
          </p:nvPicPr>
          <p:blipFill>
            <a:blip r:embed="rId3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3698"/>
              <a:ext cx="1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2" name="Picture 929"/>
            <p:cNvPicPr>
              <a:picLocks noChangeAspect="1" noChangeArrowheads="1"/>
            </p:cNvPicPr>
            <p:nvPr/>
          </p:nvPicPr>
          <p:blipFill>
            <a:blip r:embed="rId3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0"/>
              <a:ext cx="120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" name="Picture 930"/>
            <p:cNvPicPr>
              <a:picLocks noChangeAspect="1" noChangeArrowheads="1"/>
            </p:cNvPicPr>
            <p:nvPr/>
          </p:nvPicPr>
          <p:blipFill>
            <a:blip r:embed="rId3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1"/>
              <a:ext cx="12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" name="Picture 931"/>
            <p:cNvPicPr>
              <a:picLocks noChangeAspect="1" noChangeArrowheads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3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" name="Picture 932"/>
            <p:cNvPicPr>
              <a:picLocks noChangeAspect="1" noChangeArrowheads="1"/>
            </p:cNvPicPr>
            <p:nvPr/>
          </p:nvPicPr>
          <p:blipFill>
            <a:blip r:embed="rId3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5"/>
              <a:ext cx="12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6" name="Picture 933"/>
            <p:cNvPicPr>
              <a:picLocks noChangeAspect="1" noChangeArrowheads="1"/>
            </p:cNvPicPr>
            <p:nvPr/>
          </p:nvPicPr>
          <p:blipFill>
            <a:blip r:embed="rId3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6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7" name="Picture 934"/>
            <p:cNvPicPr>
              <a:picLocks noChangeAspect="1" noChangeArrowheads="1"/>
            </p:cNvPicPr>
            <p:nvPr/>
          </p:nvPicPr>
          <p:blipFill>
            <a:blip r:embed="rId3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8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8" name="Picture 935"/>
            <p:cNvPicPr>
              <a:picLocks noChangeAspect="1" noChangeArrowheads="1"/>
            </p:cNvPicPr>
            <p:nvPr/>
          </p:nvPicPr>
          <p:blipFill>
            <a:blip r:embed="rId3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9" name="Picture 936"/>
            <p:cNvPicPr>
              <a:picLocks noChangeAspect="1" noChangeArrowheads="1"/>
            </p:cNvPicPr>
            <p:nvPr/>
          </p:nvPicPr>
          <p:blipFill>
            <a:blip r:embed="rId3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1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0" name="Picture 937"/>
            <p:cNvPicPr>
              <a:picLocks noChangeAspect="1" noChangeArrowheads="1"/>
            </p:cNvPicPr>
            <p:nvPr/>
          </p:nvPicPr>
          <p:blipFill>
            <a:blip r:embed="rId3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3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1" name="Picture 938"/>
            <p:cNvPicPr>
              <a:picLocks noChangeAspect="1" noChangeArrowheads="1"/>
            </p:cNvPicPr>
            <p:nvPr/>
          </p:nvPicPr>
          <p:blipFill>
            <a:blip r:embed="rId3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4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2" name="Picture 939"/>
            <p:cNvPicPr>
              <a:picLocks noChangeAspect="1" noChangeArrowheads="1"/>
            </p:cNvPicPr>
            <p:nvPr/>
          </p:nvPicPr>
          <p:blipFill>
            <a:blip r:embed="rId3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3" name="Picture 940"/>
            <p:cNvPicPr>
              <a:picLocks noChangeAspect="1" noChangeArrowheads="1"/>
            </p:cNvPicPr>
            <p:nvPr/>
          </p:nvPicPr>
          <p:blipFill>
            <a:blip r:embed="rId3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" name="Picture 941"/>
            <p:cNvPicPr>
              <a:picLocks noChangeAspect="1" noChangeArrowheads="1"/>
            </p:cNvPicPr>
            <p:nvPr/>
          </p:nvPicPr>
          <p:blipFill>
            <a:blip r:embed="rId3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5" name="Picture 942"/>
            <p:cNvPicPr>
              <a:picLocks noChangeAspect="1" noChangeArrowheads="1"/>
            </p:cNvPicPr>
            <p:nvPr/>
          </p:nvPicPr>
          <p:blipFill>
            <a:blip r:embed="rId3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1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6" name="Picture 943"/>
            <p:cNvPicPr>
              <a:picLocks noChangeAspect="1" noChangeArrowheads="1"/>
            </p:cNvPicPr>
            <p:nvPr/>
          </p:nvPicPr>
          <p:blipFill>
            <a:blip r:embed="rId3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2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7" name="Picture 944"/>
            <p:cNvPicPr>
              <a:picLocks noChangeAspect="1" noChangeArrowheads="1"/>
            </p:cNvPicPr>
            <p:nvPr/>
          </p:nvPicPr>
          <p:blipFill>
            <a:blip r:embed="rId3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4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8" name="Picture 945"/>
            <p:cNvPicPr>
              <a:picLocks noChangeAspect="1" noChangeArrowheads="1"/>
            </p:cNvPicPr>
            <p:nvPr/>
          </p:nvPicPr>
          <p:blipFill>
            <a:blip r:embed="rId3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9" name="Picture 946"/>
            <p:cNvPicPr>
              <a:picLocks noChangeAspect="1" noChangeArrowheads="1"/>
            </p:cNvPicPr>
            <p:nvPr/>
          </p:nvPicPr>
          <p:blipFill>
            <a:blip r:embed="rId3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0" name="Picture 947"/>
            <p:cNvPicPr>
              <a:picLocks noChangeAspect="1" noChangeArrowheads="1"/>
            </p:cNvPicPr>
            <p:nvPr/>
          </p:nvPicPr>
          <p:blipFill>
            <a:blip r:embed="rId3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1" name="Picture 948"/>
            <p:cNvPicPr>
              <a:picLocks noChangeAspect="1" noChangeArrowheads="1"/>
            </p:cNvPicPr>
            <p:nvPr/>
          </p:nvPicPr>
          <p:blipFill>
            <a:blip r:embed="rId3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2" name="Picture 949"/>
            <p:cNvPicPr>
              <a:picLocks noChangeAspect="1" noChangeArrowheads="1"/>
            </p:cNvPicPr>
            <p:nvPr/>
          </p:nvPicPr>
          <p:blipFill>
            <a:blip r:embed="rId3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2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3" name="Picture 950"/>
            <p:cNvPicPr>
              <a:picLocks noChangeAspect="1" noChangeArrowheads="1"/>
            </p:cNvPicPr>
            <p:nvPr/>
          </p:nvPicPr>
          <p:blipFill>
            <a:blip r:embed="rId3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4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" name="Picture 951"/>
            <p:cNvPicPr>
              <a:picLocks noChangeAspect="1" noChangeArrowheads="1"/>
            </p:cNvPicPr>
            <p:nvPr/>
          </p:nvPicPr>
          <p:blipFill>
            <a:blip r:embed="rId3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5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" name="Picture 952"/>
            <p:cNvPicPr>
              <a:picLocks noChangeAspect="1" noChangeArrowheads="1"/>
            </p:cNvPicPr>
            <p:nvPr/>
          </p:nvPicPr>
          <p:blipFill>
            <a:blip r:embed="rId3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" name="Picture 953"/>
            <p:cNvPicPr>
              <a:picLocks noChangeAspect="1" noChangeArrowheads="1"/>
            </p:cNvPicPr>
            <p:nvPr/>
          </p:nvPicPr>
          <p:blipFill>
            <a:blip r:embed="rId3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" name="Picture 954"/>
            <p:cNvPicPr>
              <a:picLocks noChangeAspect="1" noChangeArrowheads="1"/>
            </p:cNvPicPr>
            <p:nvPr/>
          </p:nvPicPr>
          <p:blipFill>
            <a:blip r:embed="rId3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" name="Picture 955"/>
            <p:cNvPicPr>
              <a:picLocks noChangeAspect="1" noChangeArrowheads="1"/>
            </p:cNvPicPr>
            <p:nvPr/>
          </p:nvPicPr>
          <p:blipFill>
            <a:blip r:embed="rId3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2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" name="Picture 956"/>
            <p:cNvPicPr>
              <a:picLocks noChangeAspect="1" noChangeArrowheads="1"/>
            </p:cNvPicPr>
            <p:nvPr/>
          </p:nvPicPr>
          <p:blipFill>
            <a:blip r:embed="rId3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3"/>
              <a:ext cx="1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" name="Picture 957"/>
            <p:cNvPicPr>
              <a:picLocks noChangeAspect="1" noChangeArrowheads="1"/>
            </p:cNvPicPr>
            <p:nvPr/>
          </p:nvPicPr>
          <p:blipFill>
            <a:blip r:embed="rId3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5"/>
              <a:ext cx="11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1" name="Picture 958"/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747"/>
              <a:ext cx="11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" name="Picture 959"/>
            <p:cNvPicPr>
              <a:picLocks noChangeAspect="1" noChangeArrowheads="1"/>
            </p:cNvPicPr>
            <p:nvPr/>
          </p:nvPicPr>
          <p:blipFill>
            <a:blip r:embed="rId3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748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3" name="Picture 960"/>
            <p:cNvPicPr>
              <a:picLocks noChangeAspect="1" noChangeArrowheads="1"/>
            </p:cNvPicPr>
            <p:nvPr/>
          </p:nvPicPr>
          <p:blipFill>
            <a:blip r:embed="rId3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750"/>
              <a:ext cx="9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" name="Picture 961"/>
            <p:cNvPicPr>
              <a:picLocks noChangeAspect="1" noChangeArrowheads="1"/>
            </p:cNvPicPr>
            <p:nvPr/>
          </p:nvPicPr>
          <p:blipFill>
            <a:blip r:embed="rId3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751"/>
              <a:ext cx="8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" name="Picture 962"/>
            <p:cNvPicPr>
              <a:picLocks noChangeAspect="1" noChangeArrowheads="1"/>
            </p:cNvPicPr>
            <p:nvPr/>
          </p:nvPicPr>
          <p:blipFill>
            <a:blip r:embed="rId3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753"/>
              <a:ext cx="7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" name="Picture 963"/>
            <p:cNvPicPr>
              <a:picLocks noChangeAspect="1" noChangeArrowheads="1"/>
            </p:cNvPicPr>
            <p:nvPr/>
          </p:nvPicPr>
          <p:blipFill>
            <a:blip r:embed="rId3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755"/>
              <a:ext cx="5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964"/>
            <p:cNvPicPr>
              <a:picLocks noChangeAspect="1" noChangeArrowheads="1"/>
            </p:cNvPicPr>
            <p:nvPr/>
          </p:nvPicPr>
          <p:blipFill>
            <a:blip r:embed="rId3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" y="3756"/>
              <a:ext cx="4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965"/>
            <p:cNvPicPr>
              <a:picLocks noChangeAspect="1" noChangeArrowheads="1"/>
            </p:cNvPicPr>
            <p:nvPr/>
          </p:nvPicPr>
          <p:blipFill>
            <a:blip r:embed="rId3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" y="3758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966"/>
            <p:cNvPicPr>
              <a:picLocks noChangeAspect="1" noChangeArrowheads="1"/>
            </p:cNvPicPr>
            <p:nvPr/>
          </p:nvPicPr>
          <p:blipFill>
            <a:blip r:embed="rId3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0"/>
              <a:ext cx="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967"/>
            <p:cNvPicPr>
              <a:picLocks noChangeAspect="1" noChangeArrowheads="1"/>
            </p:cNvPicPr>
            <p:nvPr/>
          </p:nvPicPr>
          <p:blipFill>
            <a:blip r:embed="rId3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1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968"/>
            <p:cNvPicPr>
              <a:picLocks noChangeAspect="1" noChangeArrowheads="1"/>
            </p:cNvPicPr>
            <p:nvPr/>
          </p:nvPicPr>
          <p:blipFill>
            <a:blip r:embed="rId3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" y="3763"/>
              <a:ext cx="2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969"/>
            <p:cNvPicPr>
              <a:picLocks noChangeAspect="1" noChangeArrowheads="1"/>
            </p:cNvPicPr>
            <p:nvPr/>
          </p:nvPicPr>
          <p:blipFill>
            <a:blip r:embed="rId3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764"/>
              <a:ext cx="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580"/>
          <p:cNvGrpSpPr>
            <a:grpSpLocks/>
          </p:cNvGrpSpPr>
          <p:nvPr/>
        </p:nvGrpSpPr>
        <p:grpSpPr bwMode="auto">
          <a:xfrm>
            <a:off x="5770769" y="3353069"/>
            <a:ext cx="536225" cy="654528"/>
            <a:chOff x="5266" y="3360"/>
            <a:chExt cx="264" cy="406"/>
          </a:xfrm>
        </p:grpSpPr>
        <p:grpSp>
          <p:nvGrpSpPr>
            <p:cNvPr id="55" name="Group 581"/>
            <p:cNvGrpSpPr>
              <a:grpSpLocks/>
            </p:cNvGrpSpPr>
            <p:nvPr/>
          </p:nvGrpSpPr>
          <p:grpSpPr bwMode="auto">
            <a:xfrm>
              <a:off x="5266" y="3360"/>
              <a:ext cx="264" cy="174"/>
              <a:chOff x="5266" y="3360"/>
              <a:chExt cx="264" cy="174"/>
            </a:xfrm>
          </p:grpSpPr>
          <p:pic>
            <p:nvPicPr>
              <p:cNvPr id="244" name="Picture 58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36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" name="Picture 5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361"/>
                <a:ext cx="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" name="Picture 58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363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7" name="Picture 58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" y="3364"/>
                <a:ext cx="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8" name="Picture 58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66"/>
                <a:ext cx="4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9" name="Picture 58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3368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0" name="Picture 58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69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58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1"/>
                <a:ext cx="6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2" name="Picture 59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72"/>
                <a:ext cx="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3" name="Picture 59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74"/>
                <a:ext cx="8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4" name="Picture 59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6"/>
                <a:ext cx="8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5" name="Picture 59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7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" name="Picture 59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7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" name="Picture 59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1"/>
                <a:ext cx="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8" name="Picture 59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2"/>
                <a:ext cx="9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9" name="Picture 59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4"/>
                <a:ext cx="9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59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" y="3385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1" name="Picture 59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" y="3387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2" name="Picture 600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89"/>
                <a:ext cx="10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3" name="Picture 60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" y="339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4" name="Picture 60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" y="3392"/>
                <a:ext cx="10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" name="Picture 60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3394"/>
                <a:ext cx="1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" name="Picture 604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" y="3395"/>
                <a:ext cx="11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7" name="Picture 605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7"/>
                <a:ext cx="1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8" name="Picture 606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398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9" name="Picture 607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7" y="3400"/>
                <a:ext cx="12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0" name="Picture 608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9" y="3402"/>
                <a:ext cx="12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09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03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2" name="Picture 610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5"/>
                <a:ext cx="12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3" name="Picture 6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7"/>
                <a:ext cx="12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4" name="Picture 61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08"/>
                <a:ext cx="12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5" name="Picture 61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0"/>
                <a:ext cx="13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" name="Picture 614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11"/>
                <a:ext cx="13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" name="Picture 615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3"/>
                <a:ext cx="1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8" name="Picture 616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5"/>
                <a:ext cx="14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9" name="Picture 617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6"/>
                <a:ext cx="16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" name="Picture 618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8"/>
                <a:ext cx="1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1" name="Picture 619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19"/>
                <a:ext cx="17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620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1"/>
                <a:ext cx="18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621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3"/>
                <a:ext cx="18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622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424"/>
                <a:ext cx="19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62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6"/>
                <a:ext cx="1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624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26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625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428"/>
                <a:ext cx="20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626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9" y="3428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627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429"/>
                <a:ext cx="22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628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1"/>
                <a:ext cx="2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629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432"/>
                <a:ext cx="23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630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4"/>
                <a:ext cx="23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631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6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63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6" y="3436"/>
                <a:ext cx="12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633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7"/>
                <a:ext cx="9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63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" y="3437"/>
                <a:ext cx="12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635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39"/>
                <a:ext cx="8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636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" y="3439"/>
                <a:ext cx="1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637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3441"/>
                <a:ext cx="8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638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" y="3441"/>
                <a:ext cx="11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639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2"/>
                <a:ext cx="8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640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7" y="3442"/>
                <a:ext cx="10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641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4"/>
                <a:ext cx="8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642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2" y="3444"/>
                <a:ext cx="10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643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5"/>
                <a:ext cx="8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644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5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645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" y="344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646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" y="3447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647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7"/>
                <a:ext cx="10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" name="Picture 648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4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" name="Picture 649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49"/>
                <a:ext cx="4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" name="Picture 650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49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" name="Picture 651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" name="Picture 652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" y="3450"/>
                <a:ext cx="4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" name="Picture 653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0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" name="Picture 654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" name="Picture 655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2"/>
                <a:ext cx="4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" name="Picture 656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2"/>
                <a:ext cx="2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" name="Picture 657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6" y="3452"/>
                <a:ext cx="7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0" name="Picture 658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1" name="Picture 659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3"/>
                <a:ext cx="4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2" name="Picture 660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3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3" name="Picture 661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" y="345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" name="Picture 662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5"/>
                <a:ext cx="4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5" name="Picture 663"/>
              <p:cNvPicPr>
                <a:picLocks noChangeAspect="1" noChangeArrowheads="1"/>
              </p:cNvPicPr>
              <p:nvPr/>
            </p:nvPicPr>
            <p:blipFill>
              <a:blip r:embed="rId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" y="3455"/>
                <a:ext cx="10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6" name="Picture 664"/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" name="Picture 665"/>
              <p:cNvPicPr>
                <a:picLocks noChangeAspect="1" noChangeArrowheads="1"/>
              </p:cNvPicPr>
              <p:nvPr/>
            </p:nvPicPr>
            <p:blipFill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" y="3457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" name="Picture 666"/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" y="3457"/>
                <a:ext cx="10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9" name="Picture 667"/>
              <p:cNvPicPr>
                <a:picLocks noChangeAspect="1" noChangeArrowheads="1"/>
              </p:cNvPicPr>
              <p:nvPr/>
            </p:nvPicPr>
            <p:blipFill>
              <a:blip r:embed="rId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5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0" name="Picture 668"/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58"/>
                <a:ext cx="4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1" name="Picture 669"/>
              <p:cNvPicPr>
                <a:picLocks noChangeAspect="1" noChangeArrowheads="1"/>
              </p:cNvPicPr>
              <p:nvPr/>
            </p:nvPicPr>
            <p:blipFill>
              <a:blip r:embed="rId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3" y="3458"/>
                <a:ext cx="9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2" name="Picture 670"/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3" name="Picture 671"/>
              <p:cNvPicPr>
                <a:picLocks noChangeAspect="1" noChangeArrowheads="1"/>
              </p:cNvPicPr>
              <p:nvPr/>
            </p:nvPicPr>
            <p:blipFill>
              <a:blip r:embed="rId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0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4" name="Picture 672"/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" y="3460"/>
                <a:ext cx="8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5" name="Picture 673"/>
              <p:cNvPicPr>
                <a:picLocks noChangeAspect="1" noChangeArrowheads="1"/>
              </p:cNvPicPr>
              <p:nvPr/>
            </p:nvPicPr>
            <p:blipFill>
              <a:blip r:embed="rId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" name="Picture 674"/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2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7" name="Picture 675"/>
              <p:cNvPicPr>
                <a:picLocks noChangeAspect="1" noChangeArrowheads="1"/>
              </p:cNvPicPr>
              <p:nvPr/>
            </p:nvPicPr>
            <p:blipFill>
              <a:blip r:embed="rId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7" y="3462"/>
                <a:ext cx="7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" name="Picture 676"/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" y="346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9" name="Picture 677"/>
              <p:cNvPicPr>
                <a:picLocks noChangeAspect="1" noChangeArrowheads="1"/>
              </p:cNvPicPr>
              <p:nvPr/>
            </p:nvPicPr>
            <p:blipFill>
              <a:blip r:embed="rId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3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0" name="Picture 678"/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2" y="3463"/>
                <a:ext cx="6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1" name="Picture 679"/>
              <p:cNvPicPr>
                <a:picLocks noChangeAspect="1" noChangeArrowheads="1"/>
              </p:cNvPicPr>
              <p:nvPr/>
            </p:nvPicPr>
            <p:blipFill>
              <a:blip r:embed="rId1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2" name="Picture 680"/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" y="3465"/>
                <a:ext cx="5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3" name="Picture 681"/>
              <p:cNvPicPr>
                <a:picLocks noChangeAspect="1" noChangeArrowheads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5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4" name="Picture 682"/>
              <p:cNvPicPr>
                <a:picLocks noChangeAspect="1" noChangeArrowheads="1"/>
              </p:cNvPicPr>
              <p:nvPr/>
            </p:nvPicPr>
            <p:blipFill>
              <a:blip r:embed="rId1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5" name="Picture 683"/>
              <p:cNvPicPr>
                <a:picLocks noChangeAspect="1" noChangeArrowheads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6" name="Picture 684"/>
              <p:cNvPicPr>
                <a:picLocks noChangeAspect="1" noChangeArrowheads="1"/>
              </p:cNvPicPr>
              <p:nvPr/>
            </p:nvPicPr>
            <p:blipFill>
              <a:blip r:embed="rId1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346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7" name="Picture 685"/>
              <p:cNvPicPr>
                <a:picLocks noChangeAspect="1" noChangeArrowheads="1"/>
              </p:cNvPicPr>
              <p:nvPr/>
            </p:nvPicPr>
            <p:blipFill>
              <a:blip r:embed="rId1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6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" name="Picture 686"/>
              <p:cNvPicPr>
                <a:picLocks noChangeAspect="1" noChangeArrowheads="1"/>
              </p:cNvPicPr>
              <p:nvPr/>
            </p:nvPicPr>
            <p:blipFill>
              <a:blip r:embed="rId1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68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" name="Picture 687"/>
              <p:cNvPicPr>
                <a:picLocks noChangeAspect="1" noChangeArrowheads="1"/>
              </p:cNvPicPr>
              <p:nvPr/>
            </p:nvPicPr>
            <p:blipFill>
              <a:blip r:embed="rId1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" y="3468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" name="Picture 688"/>
              <p:cNvPicPr>
                <a:picLocks noChangeAspect="1" noChangeArrowheads="1"/>
              </p:cNvPicPr>
              <p:nvPr/>
            </p:nvPicPr>
            <p:blipFill>
              <a:blip r:embed="rId1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0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" name="Picture 689"/>
              <p:cNvPicPr>
                <a:picLocks noChangeAspect="1" noChangeArrowheads="1"/>
              </p:cNvPicPr>
              <p:nvPr/>
            </p:nvPicPr>
            <p:blipFill>
              <a:blip r:embed="rId1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0"/>
                <a:ext cx="5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" name="Picture 690"/>
              <p:cNvPicPr>
                <a:picLocks noChangeAspect="1" noChangeArrowheads="1"/>
              </p:cNvPicPr>
              <p:nvPr/>
            </p:nvPicPr>
            <p:blipFill>
              <a:blip r:embed="rId1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0" y="3470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3" name="Picture 691"/>
              <p:cNvPicPr>
                <a:picLocks noChangeAspect="1" noChangeArrowheads="1"/>
              </p:cNvPicPr>
              <p:nvPr/>
            </p:nvPicPr>
            <p:blipFill>
              <a:blip r:embed="rId1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4" name="Picture 692"/>
              <p:cNvPicPr>
                <a:picLocks noChangeAspect="1" noChangeArrowheads="1"/>
              </p:cNvPicPr>
              <p:nvPr/>
            </p:nvPicPr>
            <p:blipFill>
              <a:blip r:embed="rId1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7" y="3471"/>
                <a:ext cx="5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5" name="Picture 693"/>
              <p:cNvPicPr>
                <a:picLocks noChangeAspect="1" noChangeArrowheads="1"/>
              </p:cNvPicPr>
              <p:nvPr/>
            </p:nvPicPr>
            <p:blipFill>
              <a:blip r:embed="rId1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3471"/>
                <a:ext cx="5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94"/>
              <p:cNvPicPr>
                <a:picLocks noChangeAspect="1" noChangeArrowheads="1"/>
              </p:cNvPicPr>
              <p:nvPr/>
            </p:nvPicPr>
            <p:blipFill>
              <a:blip r:embed="rId1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" y="347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7" name="Picture 695"/>
              <p:cNvPicPr>
                <a:picLocks noChangeAspect="1" noChangeArrowheads="1"/>
              </p:cNvPicPr>
              <p:nvPr/>
            </p:nvPicPr>
            <p:blipFill>
              <a:blip r:embed="rId1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3"/>
                <a:ext cx="5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" name="Picture 696"/>
              <p:cNvPicPr>
                <a:picLocks noChangeAspect="1" noChangeArrowheads="1"/>
              </p:cNvPicPr>
              <p:nvPr/>
            </p:nvPicPr>
            <p:blipFill>
              <a:blip r:embed="rId1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" y="3473"/>
                <a:ext cx="4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" name="Picture 697"/>
              <p:cNvPicPr>
                <a:picLocks noChangeAspect="1" noChangeArrowheads="1"/>
              </p:cNvPicPr>
              <p:nvPr/>
            </p:nvPicPr>
            <p:blipFill>
              <a:blip r:embed="rId1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5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98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5"/>
                <a:ext cx="5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1" name="Picture 699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7" y="3475"/>
                <a:ext cx="4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2" name="Picture 700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6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3" name="Picture 701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6"/>
                <a:ext cx="5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4" name="Picture 702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" y="3476"/>
                <a:ext cx="2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5" name="Picture 703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8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6" name="Picture 704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8"/>
                <a:ext cx="5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7" name="Picture 705"/>
              <p:cNvPicPr>
                <a:picLocks noChangeAspect="1" noChangeArrowheads="1"/>
              </p:cNvPicPr>
              <p:nvPr/>
            </p:nvPicPr>
            <p:blipFill>
              <a:blip r:embed="rId1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78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" name="Picture 706"/>
              <p:cNvPicPr>
                <a:picLocks noChangeAspect="1" noChangeArrowheads="1"/>
              </p:cNvPicPr>
              <p:nvPr/>
            </p:nvPicPr>
            <p:blipFill>
              <a:blip r:embed="rId1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79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9" name="Picture 707"/>
              <p:cNvPicPr>
                <a:picLocks noChangeAspect="1" noChangeArrowheads="1"/>
              </p:cNvPicPr>
              <p:nvPr/>
            </p:nvPicPr>
            <p:blipFill>
              <a:blip r:embed="rId1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79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0" name="Picture 708"/>
              <p:cNvPicPr>
                <a:picLocks noChangeAspect="1" noChangeArrowheads="1"/>
              </p:cNvPicPr>
              <p:nvPr/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79"/>
                <a:ext cx="2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1" name="Picture 709"/>
              <p:cNvPicPr>
                <a:picLocks noChangeAspect="1" noChangeArrowheads="1"/>
              </p:cNvPicPr>
              <p:nvPr/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8" y="3481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2" name="Picture 710"/>
              <p:cNvPicPr>
                <a:picLocks noChangeAspect="1" noChangeArrowheads="1"/>
              </p:cNvPicPr>
              <p:nvPr/>
            </p:nvPicPr>
            <p:blipFill>
              <a:blip r:embed="rId1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1"/>
                <a:ext cx="5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3" name="Picture 711"/>
              <p:cNvPicPr>
                <a:picLocks noChangeAspect="1" noChangeArrowheads="1"/>
              </p:cNvPicPr>
              <p:nvPr/>
            </p:nvPicPr>
            <p:blipFill>
              <a:blip r:embed="rId1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1"/>
                <a:ext cx="1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4" name="Picture 712"/>
              <p:cNvPicPr>
                <a:picLocks noChangeAspect="1" noChangeArrowheads="1"/>
              </p:cNvPicPr>
              <p:nvPr/>
            </p:nvPicPr>
            <p:blipFill>
              <a:blip r:embed="rId1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5" name="Picture 713"/>
              <p:cNvPicPr>
                <a:picLocks noChangeAspect="1" noChangeArrowheads="1"/>
              </p:cNvPicPr>
              <p:nvPr/>
            </p:nvPicPr>
            <p:blipFill>
              <a:blip r:embed="rId1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3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6" name="Picture 714"/>
              <p:cNvPicPr>
                <a:picLocks noChangeAspect="1" noChangeArrowheads="1"/>
              </p:cNvPicPr>
              <p:nvPr/>
            </p:nvPicPr>
            <p:blipFill>
              <a:blip r:embed="rId1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3" y="348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7" name="Picture 715"/>
              <p:cNvPicPr>
                <a:picLocks noChangeAspect="1" noChangeArrowheads="1"/>
              </p:cNvPicPr>
              <p:nvPr/>
            </p:nvPicPr>
            <p:blipFill>
              <a:blip r:embed="rId1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" name="Picture 716"/>
              <p:cNvPicPr>
                <a:picLocks noChangeAspect="1" noChangeArrowheads="1"/>
              </p:cNvPicPr>
              <p:nvPr/>
            </p:nvPicPr>
            <p:blipFill>
              <a:blip r:embed="rId1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4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" name="Picture 717"/>
              <p:cNvPicPr>
                <a:picLocks noChangeAspect="1" noChangeArrowheads="1"/>
              </p:cNvPicPr>
              <p:nvPr/>
            </p:nvPicPr>
            <p:blipFill>
              <a:blip r:embed="rId1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" y="3484"/>
                <a:ext cx="1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0" name="Picture 718"/>
              <p:cNvPicPr>
                <a:picLocks noChangeAspect="1" noChangeArrowheads="1"/>
              </p:cNvPicPr>
              <p:nvPr/>
            </p:nvPicPr>
            <p:blipFill>
              <a:blip r:embed="rId1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1" name="Picture 719"/>
              <p:cNvPicPr>
                <a:picLocks noChangeAspect="1" noChangeArrowheads="1"/>
              </p:cNvPicPr>
              <p:nvPr/>
            </p:nvPicPr>
            <p:blipFill>
              <a:blip r:embed="rId1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6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2" name="Picture 720"/>
              <p:cNvPicPr>
                <a:picLocks noChangeAspect="1" noChangeArrowheads="1"/>
              </p:cNvPicPr>
              <p:nvPr/>
            </p:nvPicPr>
            <p:blipFill>
              <a:blip r:embed="rId1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7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3" name="Picture 721"/>
              <p:cNvPicPr>
                <a:picLocks noChangeAspect="1" noChangeArrowheads="1"/>
              </p:cNvPicPr>
              <p:nvPr/>
            </p:nvPicPr>
            <p:blipFill>
              <a:blip r:embed="rId1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87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4" name="Picture 722"/>
              <p:cNvPicPr>
                <a:picLocks noChangeAspect="1" noChangeArrowheads="1"/>
              </p:cNvPicPr>
              <p:nvPr/>
            </p:nvPicPr>
            <p:blipFill>
              <a:blip r:embed="rId1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" y="3489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5" name="Picture 723"/>
              <p:cNvPicPr>
                <a:picLocks noChangeAspect="1" noChangeArrowheads="1"/>
              </p:cNvPicPr>
              <p:nvPr/>
            </p:nvPicPr>
            <p:blipFill>
              <a:blip r:embed="rId1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89"/>
                <a:ext cx="5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6" name="Picture 724"/>
              <p:cNvPicPr>
                <a:picLocks noChangeAspect="1" noChangeArrowheads="1"/>
              </p:cNvPicPr>
              <p:nvPr/>
            </p:nvPicPr>
            <p:blipFill>
              <a:blip r:embed="rId1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1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7" name="Picture 725"/>
              <p:cNvPicPr>
                <a:picLocks noChangeAspect="1" noChangeArrowheads="1"/>
              </p:cNvPicPr>
              <p:nvPr/>
            </p:nvPicPr>
            <p:blipFill>
              <a:blip r:embed="rId1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1"/>
                <a:ext cx="5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8" name="Picture 726"/>
              <p:cNvPicPr>
                <a:picLocks noChangeAspect="1" noChangeArrowheads="1"/>
              </p:cNvPicPr>
              <p:nvPr/>
            </p:nvPicPr>
            <p:blipFill>
              <a:blip r:embed="rId1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2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" name="Picture 727"/>
              <p:cNvPicPr>
                <a:picLocks noChangeAspect="1" noChangeArrowheads="1"/>
              </p:cNvPicPr>
              <p:nvPr/>
            </p:nvPicPr>
            <p:blipFill>
              <a:blip r:embed="rId1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2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" name="Picture 728"/>
              <p:cNvPicPr>
                <a:picLocks noChangeAspect="1" noChangeArrowheads="1"/>
              </p:cNvPicPr>
              <p:nvPr/>
            </p:nvPicPr>
            <p:blipFill>
              <a:blip r:embed="rId1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4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" name="Picture 729"/>
              <p:cNvPicPr>
                <a:picLocks noChangeAspect="1" noChangeArrowheads="1"/>
              </p:cNvPicPr>
              <p:nvPr/>
            </p:nvPicPr>
            <p:blipFill>
              <a:blip r:embed="rId1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4"/>
                <a:ext cx="59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2" name="Picture 730"/>
              <p:cNvPicPr>
                <a:picLocks noChangeAspect="1" noChangeArrowheads="1"/>
              </p:cNvPicPr>
              <p:nvPr/>
            </p:nvPicPr>
            <p:blipFill>
              <a:blip r:embed="rId1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6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3" name="Picture 731"/>
              <p:cNvPicPr>
                <a:picLocks noChangeAspect="1" noChangeArrowheads="1"/>
              </p:cNvPicPr>
              <p:nvPr/>
            </p:nvPicPr>
            <p:blipFill>
              <a:blip r:embed="rId1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496"/>
                <a:ext cx="5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4" name="Picture 732"/>
              <p:cNvPicPr>
                <a:picLocks noChangeAspect="1" noChangeArrowheads="1"/>
              </p:cNvPicPr>
              <p:nvPr/>
            </p:nvPicPr>
            <p:blipFill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" y="349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5" name="Picture 733"/>
              <p:cNvPicPr>
                <a:picLocks noChangeAspect="1" noChangeArrowheads="1"/>
              </p:cNvPicPr>
              <p:nvPr/>
            </p:nvPicPr>
            <p:blipFill>
              <a:blip r:embed="rId1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7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6" name="Picture 734"/>
              <p:cNvPicPr>
                <a:picLocks noChangeAspect="1" noChangeArrowheads="1"/>
              </p:cNvPicPr>
              <p:nvPr/>
            </p:nvPicPr>
            <p:blipFill>
              <a:blip r:embed="rId1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499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7" name="Picture 735"/>
              <p:cNvPicPr>
                <a:picLocks noChangeAspect="1" noChangeArrowheads="1"/>
              </p:cNvPicPr>
              <p:nvPr/>
            </p:nvPicPr>
            <p:blipFill>
              <a:blip r:embed="rId1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499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8" name="Picture 736"/>
              <p:cNvPicPr>
                <a:picLocks noChangeAspect="1" noChangeArrowheads="1"/>
              </p:cNvPicPr>
              <p:nvPr/>
            </p:nvPicPr>
            <p:blipFill>
              <a:blip r:embed="rId1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0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" name="Picture 737"/>
              <p:cNvPicPr>
                <a:picLocks noChangeAspect="1" noChangeArrowheads="1"/>
              </p:cNvPicPr>
              <p:nvPr/>
            </p:nvPicPr>
            <p:blipFill>
              <a:blip r:embed="rId1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0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" name="Picture 738"/>
              <p:cNvPicPr>
                <a:picLocks noChangeAspect="1" noChangeArrowheads="1"/>
              </p:cNvPicPr>
              <p:nvPr/>
            </p:nvPicPr>
            <p:blipFill>
              <a:blip r:embed="rId1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2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1" name="Picture 739"/>
              <p:cNvPicPr>
                <a:picLocks noChangeAspect="1" noChangeArrowheads="1"/>
              </p:cNvPicPr>
              <p:nvPr/>
            </p:nvPicPr>
            <p:blipFill>
              <a:blip r:embed="rId1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2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2" name="Picture 740"/>
              <p:cNvPicPr>
                <a:picLocks noChangeAspect="1" noChangeArrowheads="1"/>
              </p:cNvPicPr>
              <p:nvPr/>
            </p:nvPicPr>
            <p:blipFill>
              <a:blip r:embed="rId1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4"/>
                <a:ext cx="1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" name="Picture 741"/>
              <p:cNvPicPr>
                <a:picLocks noChangeAspect="1" noChangeArrowheads="1"/>
              </p:cNvPicPr>
              <p:nvPr/>
            </p:nvPicPr>
            <p:blipFill>
              <a:blip r:embed="rId1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4"/>
                <a:ext cx="6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4" name="Picture 742"/>
              <p:cNvPicPr>
                <a:picLocks noChangeAspect="1" noChangeArrowheads="1"/>
              </p:cNvPicPr>
              <p:nvPr/>
            </p:nvPicPr>
            <p:blipFill>
              <a:blip r:embed="rId1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5"/>
                <a:ext cx="17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5" name="Picture 743"/>
              <p:cNvPicPr>
                <a:picLocks noChangeAspect="1" noChangeArrowheads="1"/>
              </p:cNvPicPr>
              <p:nvPr/>
            </p:nvPicPr>
            <p:blipFill>
              <a:blip r:embed="rId1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3505"/>
                <a:ext cx="65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6" name="Picture 744"/>
              <p:cNvPicPr>
                <a:picLocks noChangeAspect="1" noChangeArrowheads="1"/>
              </p:cNvPicPr>
              <p:nvPr/>
            </p:nvPicPr>
            <p:blipFill>
              <a:blip r:embed="rId1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" y="3507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7" name="Picture 745"/>
              <p:cNvPicPr>
                <a:picLocks noChangeAspect="1" noChangeArrowheads="1"/>
              </p:cNvPicPr>
              <p:nvPr/>
            </p:nvPicPr>
            <p:blipFill>
              <a:blip r:embed="rId1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" y="3507"/>
                <a:ext cx="63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8" name="Picture 746"/>
              <p:cNvPicPr>
                <a:picLocks noChangeAspect="1" noChangeArrowheads="1"/>
              </p:cNvPicPr>
              <p:nvPr/>
            </p:nvPicPr>
            <p:blipFill>
              <a:blip r:embed="rId1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09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" name="Picture 747"/>
              <p:cNvPicPr>
                <a:picLocks noChangeAspect="1" noChangeArrowheads="1"/>
              </p:cNvPicPr>
              <p:nvPr/>
            </p:nvPicPr>
            <p:blipFill>
              <a:blip r:embed="rId1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09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" name="Picture 748"/>
              <p:cNvPicPr>
                <a:picLocks noChangeAspect="1" noChangeArrowheads="1"/>
              </p:cNvPicPr>
              <p:nvPr/>
            </p:nvPicPr>
            <p:blipFill>
              <a:blip r:embed="rId1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" name="Picture 749"/>
              <p:cNvPicPr>
                <a:picLocks noChangeAspect="1" noChangeArrowheads="1"/>
              </p:cNvPicPr>
              <p:nvPr/>
            </p:nvPicPr>
            <p:blipFill>
              <a:blip r:embed="rId1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3510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" name="Picture 750"/>
              <p:cNvPicPr>
                <a:picLocks noChangeAspect="1" noChangeArrowheads="1"/>
              </p:cNvPicPr>
              <p:nvPr/>
            </p:nvPicPr>
            <p:blipFill>
              <a:blip r:embed="rId1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" name="Picture 751"/>
              <p:cNvPicPr>
                <a:picLocks noChangeAspect="1" noChangeArrowheads="1"/>
              </p:cNvPicPr>
              <p:nvPr/>
            </p:nvPicPr>
            <p:blipFill>
              <a:blip r:embed="rId1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" name="Picture 752"/>
              <p:cNvPicPr>
                <a:picLocks noChangeAspect="1" noChangeArrowheads="1"/>
              </p:cNvPicPr>
              <p:nvPr/>
            </p:nvPicPr>
            <p:blipFill>
              <a:blip r:embed="rId1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" y="3513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" name="Picture 753"/>
              <p:cNvPicPr>
                <a:picLocks noChangeAspect="1" noChangeArrowheads="1"/>
              </p:cNvPicPr>
              <p:nvPr/>
            </p:nvPicPr>
            <p:blipFill>
              <a:blip r:embed="rId1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3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" name="Picture 754"/>
              <p:cNvPicPr>
                <a:picLocks noChangeAspect="1" noChangeArrowheads="1"/>
              </p:cNvPicPr>
              <p:nvPr/>
            </p:nvPicPr>
            <p:blipFill>
              <a:blip r:embed="rId1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5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" name="Picture 755"/>
              <p:cNvPicPr>
                <a:picLocks noChangeAspect="1" noChangeArrowheads="1"/>
              </p:cNvPicPr>
              <p:nvPr/>
            </p:nvPicPr>
            <p:blipFill>
              <a:blip r:embed="rId1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5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" name="Picture 756"/>
              <p:cNvPicPr>
                <a:picLocks noChangeAspect="1" noChangeArrowheads="1"/>
              </p:cNvPicPr>
              <p:nvPr/>
            </p:nvPicPr>
            <p:blipFill>
              <a:blip r:embed="rId1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7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" name="Picture 757"/>
              <p:cNvPicPr>
                <a:picLocks noChangeAspect="1" noChangeArrowheads="1"/>
              </p:cNvPicPr>
              <p:nvPr/>
            </p:nvPicPr>
            <p:blipFill>
              <a:blip r:embed="rId1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" y="3517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" name="Picture 758"/>
              <p:cNvPicPr>
                <a:picLocks noChangeAspect="1" noChangeArrowheads="1"/>
              </p:cNvPicPr>
              <p:nvPr/>
            </p:nvPicPr>
            <p:blipFill>
              <a:blip r:embed="rId1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18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" name="Picture 759"/>
              <p:cNvPicPr>
                <a:picLocks noChangeAspect="1" noChangeArrowheads="1"/>
              </p:cNvPicPr>
              <p:nvPr/>
            </p:nvPicPr>
            <p:blipFill>
              <a:blip r:embed="rId1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18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" name="Picture 760"/>
              <p:cNvPicPr>
                <a:picLocks noChangeAspect="1" noChangeArrowheads="1"/>
              </p:cNvPicPr>
              <p:nvPr/>
            </p:nvPicPr>
            <p:blipFill>
              <a:blip r:embed="rId1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0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" name="Picture 761"/>
              <p:cNvPicPr>
                <a:picLocks noChangeAspect="1" noChangeArrowheads="1"/>
              </p:cNvPicPr>
              <p:nvPr/>
            </p:nvPicPr>
            <p:blipFill>
              <a:blip r:embed="rId1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0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" name="Picture 762"/>
              <p:cNvPicPr>
                <a:picLocks noChangeAspect="1" noChangeArrowheads="1"/>
              </p:cNvPicPr>
              <p:nvPr/>
            </p:nvPicPr>
            <p:blipFill>
              <a:blip r:embed="rId1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7" y="3522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" name="Picture 763"/>
              <p:cNvPicPr>
                <a:picLocks noChangeAspect="1" noChangeArrowheads="1"/>
              </p:cNvPicPr>
              <p:nvPr/>
            </p:nvPicPr>
            <p:blipFill>
              <a:blip r:embed="rId1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2"/>
                <a:ext cx="6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" name="Picture 764"/>
              <p:cNvPicPr>
                <a:picLocks noChangeAspect="1" noChangeArrowheads="1"/>
              </p:cNvPicPr>
              <p:nvPr/>
            </p:nvPicPr>
            <p:blipFill>
              <a:blip r:embed="rId1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3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" name="Picture 765"/>
              <p:cNvPicPr>
                <a:picLocks noChangeAspect="1" noChangeArrowheads="1"/>
              </p:cNvPicPr>
              <p:nvPr/>
            </p:nvPicPr>
            <p:blipFill>
              <a:blip r:embed="rId1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3"/>
                <a:ext cx="6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" name="Picture 766"/>
              <p:cNvPicPr>
                <a:picLocks noChangeAspect="1" noChangeArrowheads="1"/>
              </p:cNvPicPr>
              <p:nvPr/>
            </p:nvPicPr>
            <p:blipFill>
              <a:blip r:embed="rId1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5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" name="Picture 767"/>
              <p:cNvPicPr>
                <a:picLocks noChangeAspect="1" noChangeArrowheads="1"/>
              </p:cNvPicPr>
              <p:nvPr/>
            </p:nvPicPr>
            <p:blipFill>
              <a:blip r:embed="rId1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" y="3525"/>
                <a:ext cx="6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" name="Picture 768"/>
              <p:cNvPicPr>
                <a:picLocks noChangeAspect="1" noChangeArrowheads="1"/>
              </p:cNvPicPr>
              <p:nvPr/>
            </p:nvPicPr>
            <p:blipFill>
              <a:blip r:embed="rId1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6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" name="Picture 769"/>
              <p:cNvPicPr>
                <a:picLocks noChangeAspect="1" noChangeArrowheads="1"/>
              </p:cNvPicPr>
              <p:nvPr/>
            </p:nvPicPr>
            <p:blipFill>
              <a:blip r:embed="rId1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6"/>
                <a:ext cx="60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" name="Picture 770"/>
              <p:cNvPicPr>
                <a:picLocks noChangeAspect="1" noChangeArrowheads="1"/>
              </p:cNvPicPr>
              <p:nvPr/>
            </p:nvPicPr>
            <p:blipFill>
              <a:blip r:embed="rId1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" y="3528"/>
                <a:ext cx="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" name="Picture 771"/>
              <p:cNvPicPr>
                <a:picLocks noChangeAspect="1" noChangeArrowheads="1"/>
              </p:cNvPicPr>
              <p:nvPr/>
            </p:nvPicPr>
            <p:blipFill>
              <a:blip r:embed="rId1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28"/>
                <a:ext cx="18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" name="Picture 772"/>
              <p:cNvPicPr>
                <a:picLocks noChangeAspect="1" noChangeArrowheads="1"/>
              </p:cNvPicPr>
              <p:nvPr/>
            </p:nvPicPr>
            <p:blipFill>
              <a:blip r:embed="rId1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28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" name="Picture 773"/>
              <p:cNvPicPr>
                <a:picLocks noChangeAspect="1" noChangeArrowheads="1"/>
              </p:cNvPicPr>
              <p:nvPr/>
            </p:nvPicPr>
            <p:blipFill>
              <a:blip r:embed="rId1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" y="3530"/>
                <a:ext cx="1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" name="Picture 774"/>
              <p:cNvPicPr>
                <a:picLocks noChangeAspect="1" noChangeArrowheads="1"/>
              </p:cNvPicPr>
              <p:nvPr/>
            </p:nvPicPr>
            <p:blipFill>
              <a:blip r:embed="rId1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" y="3530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" name="Picture 775"/>
              <p:cNvPicPr>
                <a:picLocks noChangeAspect="1" noChangeArrowheads="1"/>
              </p:cNvPicPr>
              <p:nvPr/>
            </p:nvPicPr>
            <p:blipFill>
              <a:blip r:embed="rId1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0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" name="Picture 776"/>
              <p:cNvPicPr>
                <a:picLocks noChangeAspect="1" noChangeArrowheads="1"/>
              </p:cNvPicPr>
              <p:nvPr/>
            </p:nvPicPr>
            <p:blipFill>
              <a:blip r:embed="rId1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" y="3531"/>
                <a:ext cx="14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" name="Picture 777"/>
              <p:cNvPicPr>
                <a:picLocks noChangeAspect="1" noChangeArrowheads="1"/>
              </p:cNvPicPr>
              <p:nvPr/>
            </p:nvPicPr>
            <p:blipFill>
              <a:blip r:embed="rId1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1"/>
                <a:ext cx="16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" name="Picture 778"/>
              <p:cNvPicPr>
                <a:picLocks noChangeAspect="1" noChangeArrowheads="1"/>
              </p:cNvPicPr>
              <p:nvPr/>
            </p:nvPicPr>
            <p:blipFill>
              <a:blip r:embed="rId1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1"/>
                <a:ext cx="6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" name="Picture 779"/>
              <p:cNvPicPr>
                <a:picLocks noChangeAspect="1" noChangeArrowheads="1"/>
              </p:cNvPicPr>
              <p:nvPr/>
            </p:nvPicPr>
            <p:blipFill>
              <a:blip r:embed="rId2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" y="3533"/>
                <a:ext cx="1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" name="Picture 780"/>
              <p:cNvPicPr>
                <a:picLocks noChangeAspect="1" noChangeArrowheads="1"/>
              </p:cNvPicPr>
              <p:nvPr/>
            </p:nvPicPr>
            <p:blipFill>
              <a:blip r:embed="rId2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" y="3533"/>
                <a:ext cx="1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" name="Picture 781"/>
              <p:cNvPicPr>
                <a:picLocks noChangeAspect="1" noChangeArrowheads="1"/>
              </p:cNvPicPr>
              <p:nvPr/>
            </p:nvPicPr>
            <p:blipFill>
              <a:blip r:embed="rId2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3533"/>
                <a:ext cx="6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6" name="Picture 782"/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4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783"/>
            <p:cNvPicPr>
              <a:picLocks noChangeAspect="1" noChangeArrowheads="1"/>
            </p:cNvPicPr>
            <p:nvPr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784"/>
            <p:cNvPicPr>
              <a:picLocks noChangeAspect="1" noChangeArrowheads="1"/>
            </p:cNvPicPr>
            <p:nvPr/>
          </p:nvPicPr>
          <p:blipFill>
            <a:blip r:embed="rId2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5"/>
            <p:cNvPicPr>
              <a:picLocks noChangeAspect="1" noChangeArrowheads="1"/>
            </p:cNvPicPr>
            <p:nvPr/>
          </p:nvPicPr>
          <p:blipFill>
            <a:blip r:embed="rId2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6"/>
              <a:ext cx="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86"/>
            <p:cNvPicPr>
              <a:picLocks noChangeAspect="1" noChangeArrowheads="1"/>
            </p:cNvPicPr>
            <p:nvPr/>
          </p:nvPicPr>
          <p:blipFill>
            <a:blip r:embed="rId2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6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787"/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" y="3536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788"/>
            <p:cNvPicPr>
              <a:picLocks noChangeAspect="1" noChangeArrowheads="1"/>
            </p:cNvPicPr>
            <p:nvPr/>
          </p:nvPicPr>
          <p:blipFill>
            <a:blip r:embed="rId2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38"/>
              <a:ext cx="2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789"/>
            <p:cNvPicPr>
              <a:picLocks noChangeAspect="1" noChangeArrowheads="1"/>
            </p:cNvPicPr>
            <p:nvPr/>
          </p:nvPicPr>
          <p:blipFill>
            <a:blip r:embed="rId2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38"/>
              <a:ext cx="1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790"/>
            <p:cNvPicPr>
              <a:picLocks noChangeAspect="1" noChangeArrowheads="1"/>
            </p:cNvPicPr>
            <p:nvPr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8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791"/>
            <p:cNvPicPr>
              <a:picLocks noChangeAspect="1" noChangeArrowheads="1"/>
            </p:cNvPicPr>
            <p:nvPr/>
          </p:nvPicPr>
          <p:blipFill>
            <a:blip r:embed="rId2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39"/>
              <a:ext cx="2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792"/>
            <p:cNvPicPr>
              <a:picLocks noChangeAspect="1" noChangeArrowheads="1"/>
            </p:cNvPicPr>
            <p:nvPr/>
          </p:nvPicPr>
          <p:blipFill>
            <a:blip r:embed="rId2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39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793"/>
            <p:cNvPicPr>
              <a:picLocks noChangeAspect="1" noChangeArrowheads="1"/>
            </p:cNvPicPr>
            <p:nvPr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3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794"/>
            <p:cNvPicPr>
              <a:picLocks noChangeAspect="1" noChangeArrowheads="1"/>
            </p:cNvPicPr>
            <p:nvPr/>
          </p:nvPicPr>
          <p:blipFill>
            <a:blip r:embed="rId2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1"/>
              <a:ext cx="2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795"/>
            <p:cNvPicPr>
              <a:picLocks noChangeAspect="1" noChangeArrowheads="1"/>
            </p:cNvPicPr>
            <p:nvPr/>
          </p:nvPicPr>
          <p:blipFill>
            <a:blip r:embed="rId2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1"/>
              <a:ext cx="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796"/>
            <p:cNvPicPr>
              <a:picLocks noChangeAspect="1" noChangeArrowheads="1"/>
            </p:cNvPicPr>
            <p:nvPr/>
          </p:nvPicPr>
          <p:blipFill>
            <a:blip r:embed="rId2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1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97"/>
            <p:cNvPicPr>
              <a:picLocks noChangeAspect="1" noChangeArrowheads="1"/>
            </p:cNvPicPr>
            <p:nvPr/>
          </p:nvPicPr>
          <p:blipFill>
            <a:blip r:embed="rId2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43"/>
              <a:ext cx="2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98"/>
            <p:cNvPicPr>
              <a:picLocks noChangeAspect="1" noChangeArrowheads="1"/>
            </p:cNvPicPr>
            <p:nvPr/>
          </p:nvPicPr>
          <p:blipFill>
            <a:blip r:embed="rId2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43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99"/>
            <p:cNvPicPr>
              <a:picLocks noChangeAspect="1" noChangeArrowheads="1"/>
            </p:cNvPicPr>
            <p:nvPr/>
          </p:nvPicPr>
          <p:blipFill>
            <a:blip r:embed="rId2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" y="3543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800"/>
            <p:cNvPicPr>
              <a:picLocks noChangeAspect="1" noChangeArrowheads="1"/>
            </p:cNvPicPr>
            <p:nvPr/>
          </p:nvPicPr>
          <p:blipFill>
            <a:blip r:embed="rId2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4"/>
              <a:ext cx="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801"/>
            <p:cNvPicPr>
              <a:picLocks noChangeAspect="1" noChangeArrowheads="1"/>
            </p:cNvPicPr>
            <p:nvPr/>
          </p:nvPicPr>
          <p:blipFill>
            <a:blip r:embed="rId2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544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802"/>
            <p:cNvPicPr>
              <a:picLocks noChangeAspect="1" noChangeArrowheads="1"/>
            </p:cNvPicPr>
            <p:nvPr/>
          </p:nvPicPr>
          <p:blipFill>
            <a:blip r:embed="rId2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4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803"/>
            <p:cNvPicPr>
              <a:picLocks noChangeAspect="1" noChangeArrowheads="1"/>
            </p:cNvPicPr>
            <p:nvPr/>
          </p:nvPicPr>
          <p:blipFill>
            <a:blip r:embed="rId2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46"/>
              <a:ext cx="5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804"/>
            <p:cNvPicPr>
              <a:picLocks noChangeAspect="1" noChangeArrowheads="1"/>
            </p:cNvPicPr>
            <p:nvPr/>
          </p:nvPicPr>
          <p:blipFill>
            <a:blip r:embed="rId2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805"/>
            <p:cNvPicPr>
              <a:picLocks noChangeAspect="1" noChangeArrowheads="1"/>
            </p:cNvPicPr>
            <p:nvPr/>
          </p:nvPicPr>
          <p:blipFill>
            <a:blip r:embed="rId2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7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806"/>
            <p:cNvPicPr>
              <a:picLocks noChangeAspect="1" noChangeArrowheads="1"/>
            </p:cNvPicPr>
            <p:nvPr/>
          </p:nvPicPr>
          <p:blipFill>
            <a:blip r:embed="rId2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7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807"/>
            <p:cNvPicPr>
              <a:picLocks noChangeAspect="1" noChangeArrowheads="1"/>
            </p:cNvPicPr>
            <p:nvPr/>
          </p:nvPicPr>
          <p:blipFill>
            <a:blip r:embed="rId2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49"/>
              <a:ext cx="5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808"/>
            <p:cNvPicPr>
              <a:picLocks noChangeAspect="1" noChangeArrowheads="1"/>
            </p:cNvPicPr>
            <p:nvPr/>
          </p:nvPicPr>
          <p:blipFill>
            <a:blip r:embed="rId2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3549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809"/>
            <p:cNvPicPr>
              <a:picLocks noChangeAspect="1" noChangeArrowheads="1"/>
            </p:cNvPicPr>
            <p:nvPr/>
          </p:nvPicPr>
          <p:blipFill>
            <a:blip r:embed="rId2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1"/>
              <a:ext cx="5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810"/>
            <p:cNvPicPr>
              <a:picLocks noChangeAspect="1" noChangeArrowheads="1"/>
            </p:cNvPicPr>
            <p:nvPr/>
          </p:nvPicPr>
          <p:blipFill>
            <a:blip r:embed="rId2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1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811"/>
            <p:cNvPicPr>
              <a:picLocks noChangeAspect="1" noChangeArrowheads="1"/>
            </p:cNvPicPr>
            <p:nvPr/>
          </p:nvPicPr>
          <p:blipFill>
            <a:blip r:embed="rId2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52"/>
              <a:ext cx="5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812"/>
            <p:cNvPicPr>
              <a:picLocks noChangeAspect="1" noChangeArrowheads="1"/>
            </p:cNvPicPr>
            <p:nvPr/>
          </p:nvPicPr>
          <p:blipFill>
            <a:blip r:embed="rId2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2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813"/>
            <p:cNvPicPr>
              <a:picLocks noChangeAspect="1" noChangeArrowheads="1"/>
            </p:cNvPicPr>
            <p:nvPr/>
          </p:nvPicPr>
          <p:blipFill>
            <a:blip r:embed="rId2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4"/>
              <a:ext cx="5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14"/>
            <p:cNvPicPr>
              <a:picLocks noChangeAspect="1" noChangeArrowheads="1"/>
            </p:cNvPicPr>
            <p:nvPr/>
          </p:nvPicPr>
          <p:blipFill>
            <a:blip r:embed="rId2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4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15"/>
            <p:cNvPicPr>
              <a:picLocks noChangeAspect="1" noChangeArrowheads="1"/>
            </p:cNvPicPr>
            <p:nvPr/>
          </p:nvPicPr>
          <p:blipFill>
            <a:blip r:embed="rId2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6"/>
              <a:ext cx="5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16"/>
            <p:cNvPicPr>
              <a:picLocks noChangeAspect="1" noChangeArrowheads="1"/>
            </p:cNvPicPr>
            <p:nvPr/>
          </p:nvPicPr>
          <p:blipFill>
            <a:blip r:embed="rId2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6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817"/>
            <p:cNvPicPr>
              <a:picLocks noChangeAspect="1" noChangeArrowheads="1"/>
            </p:cNvPicPr>
            <p:nvPr/>
          </p:nvPicPr>
          <p:blipFill>
            <a:blip r:embed="rId2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7"/>
              <a:ext cx="5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818"/>
            <p:cNvPicPr>
              <a:picLocks noChangeAspect="1" noChangeArrowheads="1"/>
            </p:cNvPicPr>
            <p:nvPr/>
          </p:nvPicPr>
          <p:blipFill>
            <a:blip r:embed="rId2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557"/>
              <a:ext cx="6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819"/>
            <p:cNvPicPr>
              <a:picLocks noChangeAspect="1" noChangeArrowheads="1"/>
            </p:cNvPicPr>
            <p:nvPr/>
          </p:nvPicPr>
          <p:blipFill>
            <a:blip r:embed="rId2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59"/>
              <a:ext cx="5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820"/>
            <p:cNvPicPr>
              <a:picLocks noChangeAspect="1" noChangeArrowheads="1"/>
            </p:cNvPicPr>
            <p:nvPr/>
          </p:nvPicPr>
          <p:blipFill>
            <a:blip r:embed="rId2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59"/>
              <a:ext cx="6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821"/>
            <p:cNvPicPr>
              <a:picLocks noChangeAspect="1" noChangeArrowheads="1"/>
            </p:cNvPicPr>
            <p:nvPr/>
          </p:nvPicPr>
          <p:blipFill>
            <a:blip r:embed="rId2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0"/>
              <a:ext cx="5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822"/>
            <p:cNvPicPr>
              <a:picLocks noChangeAspect="1" noChangeArrowheads="1"/>
            </p:cNvPicPr>
            <p:nvPr/>
          </p:nvPicPr>
          <p:blipFill>
            <a:blip r:embed="rId2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0"/>
              <a:ext cx="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823"/>
            <p:cNvPicPr>
              <a:picLocks noChangeAspect="1" noChangeArrowheads="1"/>
            </p:cNvPicPr>
            <p:nvPr/>
          </p:nvPicPr>
          <p:blipFill>
            <a:blip r:embed="rId2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24"/>
            <p:cNvPicPr>
              <a:picLocks noChangeAspect="1" noChangeArrowheads="1"/>
            </p:cNvPicPr>
            <p:nvPr/>
          </p:nvPicPr>
          <p:blipFill>
            <a:blip r:embed="rId2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2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825"/>
            <p:cNvPicPr>
              <a:picLocks noChangeAspect="1" noChangeArrowheads="1"/>
            </p:cNvPicPr>
            <p:nvPr/>
          </p:nvPicPr>
          <p:blipFill>
            <a:blip r:embed="rId2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4"/>
              <a:ext cx="6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826"/>
            <p:cNvPicPr>
              <a:picLocks noChangeAspect="1" noChangeArrowheads="1"/>
            </p:cNvPicPr>
            <p:nvPr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564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827"/>
            <p:cNvPicPr>
              <a:picLocks noChangeAspect="1" noChangeArrowheads="1"/>
            </p:cNvPicPr>
            <p:nvPr/>
          </p:nvPicPr>
          <p:blipFill>
            <a:blip r:embed="rId2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65"/>
              <a:ext cx="6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828"/>
            <p:cNvPicPr>
              <a:picLocks noChangeAspect="1" noChangeArrowheads="1"/>
            </p:cNvPicPr>
            <p:nvPr/>
          </p:nvPicPr>
          <p:blipFill>
            <a:blip r:embed="rId2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5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829"/>
            <p:cNvPicPr>
              <a:picLocks noChangeAspect="1" noChangeArrowheads="1"/>
            </p:cNvPicPr>
            <p:nvPr/>
          </p:nvPicPr>
          <p:blipFill>
            <a:blip r:embed="rId2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7"/>
              <a:ext cx="6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830"/>
            <p:cNvPicPr>
              <a:picLocks noChangeAspect="1" noChangeArrowheads="1"/>
            </p:cNvPicPr>
            <p:nvPr/>
          </p:nvPicPr>
          <p:blipFill>
            <a:blip r:embed="rId2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7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831"/>
            <p:cNvPicPr>
              <a:picLocks noChangeAspect="1" noChangeArrowheads="1"/>
            </p:cNvPicPr>
            <p:nvPr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68"/>
              <a:ext cx="6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832"/>
            <p:cNvPicPr>
              <a:picLocks noChangeAspect="1" noChangeArrowheads="1"/>
            </p:cNvPicPr>
            <p:nvPr/>
          </p:nvPicPr>
          <p:blipFill>
            <a:blip r:embed="rId2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68"/>
              <a:ext cx="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833"/>
            <p:cNvPicPr>
              <a:picLocks noChangeAspect="1" noChangeArrowheads="1"/>
            </p:cNvPicPr>
            <p:nvPr/>
          </p:nvPicPr>
          <p:blipFill>
            <a:blip r:embed="rId2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0"/>
              <a:ext cx="6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834"/>
            <p:cNvPicPr>
              <a:picLocks noChangeAspect="1" noChangeArrowheads="1"/>
            </p:cNvPicPr>
            <p:nvPr/>
          </p:nvPicPr>
          <p:blipFill>
            <a:blip r:embed="rId2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0"/>
              <a:ext cx="7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835"/>
            <p:cNvPicPr>
              <a:picLocks noChangeAspect="1" noChangeArrowheads="1"/>
            </p:cNvPicPr>
            <p:nvPr/>
          </p:nvPicPr>
          <p:blipFill>
            <a:blip r:embed="rId2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2"/>
              <a:ext cx="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836"/>
            <p:cNvPicPr>
              <a:picLocks noChangeAspect="1" noChangeArrowheads="1"/>
            </p:cNvPicPr>
            <p:nvPr/>
          </p:nvPicPr>
          <p:blipFill>
            <a:blip r:embed="rId2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3572"/>
              <a:ext cx="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837"/>
            <p:cNvPicPr>
              <a:picLocks noChangeAspect="1" noChangeArrowheads="1"/>
            </p:cNvPicPr>
            <p:nvPr/>
          </p:nvPicPr>
          <p:blipFill>
            <a:blip r:embed="rId2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73"/>
              <a:ext cx="16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838"/>
            <p:cNvPicPr>
              <a:picLocks noChangeAspect="1" noChangeArrowheads="1"/>
            </p:cNvPicPr>
            <p:nvPr/>
          </p:nvPicPr>
          <p:blipFill>
            <a:blip r:embed="rId2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5"/>
              <a:ext cx="17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839"/>
            <p:cNvPicPr>
              <a:picLocks noChangeAspect="1" noChangeArrowheads="1"/>
            </p:cNvPicPr>
            <p:nvPr/>
          </p:nvPicPr>
          <p:blipFill>
            <a:blip r:embed="rId2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7"/>
              <a:ext cx="17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840"/>
            <p:cNvPicPr>
              <a:picLocks noChangeAspect="1" noChangeArrowheads="1"/>
            </p:cNvPicPr>
            <p:nvPr/>
          </p:nvPicPr>
          <p:blipFill>
            <a:blip r:embed="rId2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78"/>
              <a:ext cx="17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841"/>
            <p:cNvPicPr>
              <a:picLocks noChangeAspect="1" noChangeArrowheads="1"/>
            </p:cNvPicPr>
            <p:nvPr/>
          </p:nvPicPr>
          <p:blipFill>
            <a:blip r:embed="rId2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842"/>
            <p:cNvPicPr>
              <a:picLocks noChangeAspect="1" noChangeArrowheads="1"/>
            </p:cNvPicPr>
            <p:nvPr/>
          </p:nvPicPr>
          <p:blipFill>
            <a:blip r:embed="rId2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" y="3581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843"/>
            <p:cNvPicPr>
              <a:picLocks noChangeAspect="1" noChangeArrowheads="1"/>
            </p:cNvPicPr>
            <p:nvPr/>
          </p:nvPicPr>
          <p:blipFill>
            <a:blip r:embed="rId2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3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844"/>
            <p:cNvPicPr>
              <a:picLocks noChangeAspect="1" noChangeArrowheads="1"/>
            </p:cNvPicPr>
            <p:nvPr/>
          </p:nvPicPr>
          <p:blipFill>
            <a:blip r:embed="rId2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585"/>
              <a:ext cx="17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845"/>
            <p:cNvPicPr>
              <a:picLocks noChangeAspect="1" noChangeArrowheads="1"/>
            </p:cNvPicPr>
            <p:nvPr/>
          </p:nvPicPr>
          <p:blipFill>
            <a:blip r:embed="rId2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586"/>
              <a:ext cx="17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846"/>
            <p:cNvPicPr>
              <a:picLocks noChangeAspect="1" noChangeArrowheads="1"/>
            </p:cNvPicPr>
            <p:nvPr/>
          </p:nvPicPr>
          <p:blipFill>
            <a:blip r:embed="rId2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88"/>
              <a:ext cx="17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847"/>
            <p:cNvPicPr>
              <a:picLocks noChangeAspect="1" noChangeArrowheads="1"/>
            </p:cNvPicPr>
            <p:nvPr/>
          </p:nvPicPr>
          <p:blipFill>
            <a:blip r:embed="rId2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590"/>
              <a:ext cx="17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848"/>
            <p:cNvPicPr>
              <a:picLocks noChangeAspect="1" noChangeArrowheads="1"/>
            </p:cNvPicPr>
            <p:nvPr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1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849"/>
            <p:cNvPicPr>
              <a:picLocks noChangeAspect="1" noChangeArrowheads="1"/>
            </p:cNvPicPr>
            <p:nvPr/>
          </p:nvPicPr>
          <p:blipFill>
            <a:blip r:embed="rId2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591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850"/>
            <p:cNvPicPr>
              <a:picLocks noChangeAspect="1" noChangeArrowheads="1"/>
            </p:cNvPicPr>
            <p:nvPr/>
          </p:nvPicPr>
          <p:blipFill>
            <a:blip r:embed="rId2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93"/>
              <a:ext cx="2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851"/>
            <p:cNvPicPr>
              <a:picLocks noChangeAspect="1" noChangeArrowheads="1"/>
            </p:cNvPicPr>
            <p:nvPr/>
          </p:nvPicPr>
          <p:blipFill>
            <a:blip r:embed="rId2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3593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852"/>
            <p:cNvPicPr>
              <a:picLocks noChangeAspect="1" noChangeArrowheads="1"/>
            </p:cNvPicPr>
            <p:nvPr/>
          </p:nvPicPr>
          <p:blipFill>
            <a:blip r:embed="rId2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594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853"/>
            <p:cNvPicPr>
              <a:picLocks noChangeAspect="1" noChangeArrowheads="1"/>
            </p:cNvPicPr>
            <p:nvPr/>
          </p:nvPicPr>
          <p:blipFill>
            <a:blip r:embed="rId2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594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854"/>
            <p:cNvPicPr>
              <a:picLocks noChangeAspect="1" noChangeArrowheads="1"/>
            </p:cNvPicPr>
            <p:nvPr/>
          </p:nvPicPr>
          <p:blipFill>
            <a:blip r:embed="rId2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6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855"/>
            <p:cNvPicPr>
              <a:picLocks noChangeAspect="1" noChangeArrowheads="1"/>
            </p:cNvPicPr>
            <p:nvPr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6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856"/>
            <p:cNvPicPr>
              <a:picLocks noChangeAspect="1" noChangeArrowheads="1"/>
            </p:cNvPicPr>
            <p:nvPr/>
          </p:nvPicPr>
          <p:blipFill>
            <a:blip r:embed="rId2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598"/>
              <a:ext cx="1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857"/>
            <p:cNvPicPr>
              <a:picLocks noChangeAspect="1" noChangeArrowheads="1"/>
            </p:cNvPicPr>
            <p:nvPr/>
          </p:nvPicPr>
          <p:blipFill>
            <a:blip r:embed="rId2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59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858"/>
            <p:cNvPicPr>
              <a:picLocks noChangeAspect="1" noChangeArrowheads="1"/>
            </p:cNvPicPr>
            <p:nvPr/>
          </p:nvPicPr>
          <p:blipFill>
            <a:blip r:embed="rId2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599"/>
              <a:ext cx="1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859"/>
            <p:cNvPicPr>
              <a:picLocks noChangeAspect="1" noChangeArrowheads="1"/>
            </p:cNvPicPr>
            <p:nvPr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59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860"/>
            <p:cNvPicPr>
              <a:picLocks noChangeAspect="1" noChangeArrowheads="1"/>
            </p:cNvPicPr>
            <p:nvPr/>
          </p:nvPicPr>
          <p:blipFill>
            <a:blip r:embed="rId2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01"/>
              <a:ext cx="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861"/>
            <p:cNvPicPr>
              <a:picLocks noChangeAspect="1" noChangeArrowheads="1"/>
            </p:cNvPicPr>
            <p:nvPr/>
          </p:nvPicPr>
          <p:blipFill>
            <a:blip r:embed="rId2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862"/>
            <p:cNvPicPr>
              <a:picLocks noChangeAspect="1" noChangeArrowheads="1"/>
            </p:cNvPicPr>
            <p:nvPr/>
          </p:nvPicPr>
          <p:blipFill>
            <a:blip r:embed="rId2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60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863"/>
            <p:cNvPicPr>
              <a:picLocks noChangeAspect="1" noChangeArrowheads="1"/>
            </p:cNvPicPr>
            <p:nvPr/>
          </p:nvPicPr>
          <p:blipFill>
            <a:blip r:embed="rId2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864"/>
            <p:cNvPicPr>
              <a:picLocks noChangeAspect="1" noChangeArrowheads="1"/>
            </p:cNvPicPr>
            <p:nvPr/>
          </p:nvPicPr>
          <p:blipFill>
            <a:blip r:embed="rId2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6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865"/>
            <p:cNvPicPr>
              <a:picLocks noChangeAspect="1" noChangeArrowheads="1"/>
            </p:cNvPicPr>
            <p:nvPr/>
          </p:nvPicPr>
          <p:blipFill>
            <a:blip r:embed="rId2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7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866"/>
            <p:cNvPicPr>
              <a:picLocks noChangeAspect="1" noChangeArrowheads="1"/>
            </p:cNvPicPr>
            <p:nvPr/>
          </p:nvPicPr>
          <p:blipFill>
            <a:blip r:embed="rId2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609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867"/>
            <p:cNvPicPr>
              <a:picLocks noChangeAspect="1" noChangeArrowheads="1"/>
            </p:cNvPicPr>
            <p:nvPr/>
          </p:nvPicPr>
          <p:blipFill>
            <a:blip r:embed="rId2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1"/>
              <a:ext cx="13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868"/>
            <p:cNvPicPr>
              <a:picLocks noChangeAspect="1" noChangeArrowheads="1"/>
            </p:cNvPicPr>
            <p:nvPr/>
          </p:nvPicPr>
          <p:blipFill>
            <a:blip r:embed="rId2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" y="3612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869"/>
            <p:cNvPicPr>
              <a:picLocks noChangeAspect="1" noChangeArrowheads="1"/>
            </p:cNvPicPr>
            <p:nvPr/>
          </p:nvPicPr>
          <p:blipFill>
            <a:blip r:embed="rId2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4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icture 870"/>
            <p:cNvPicPr>
              <a:picLocks noChangeAspect="1" noChangeArrowheads="1"/>
            </p:cNvPicPr>
            <p:nvPr/>
          </p:nvPicPr>
          <p:blipFill>
            <a:blip r:embed="rId2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5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871"/>
            <p:cNvPicPr>
              <a:picLocks noChangeAspect="1" noChangeArrowheads="1"/>
            </p:cNvPicPr>
            <p:nvPr/>
          </p:nvPicPr>
          <p:blipFill>
            <a:blip r:embed="rId2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617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872"/>
            <p:cNvPicPr>
              <a:picLocks noChangeAspect="1" noChangeArrowheads="1"/>
            </p:cNvPicPr>
            <p:nvPr/>
          </p:nvPicPr>
          <p:blipFill>
            <a:blip r:embed="rId2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19"/>
              <a:ext cx="14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873"/>
            <p:cNvPicPr>
              <a:picLocks noChangeAspect="1" noChangeArrowheads="1"/>
            </p:cNvPicPr>
            <p:nvPr/>
          </p:nvPicPr>
          <p:blipFill>
            <a:blip r:embed="rId2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0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874"/>
            <p:cNvPicPr>
              <a:picLocks noChangeAspect="1" noChangeArrowheads="1"/>
            </p:cNvPicPr>
            <p:nvPr/>
          </p:nvPicPr>
          <p:blipFill>
            <a:blip r:embed="rId2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22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875"/>
            <p:cNvPicPr>
              <a:picLocks noChangeAspect="1" noChangeArrowheads="1"/>
            </p:cNvPicPr>
            <p:nvPr/>
          </p:nvPicPr>
          <p:blipFill>
            <a:blip r:embed="rId2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4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876"/>
            <p:cNvPicPr>
              <a:picLocks noChangeAspect="1" noChangeArrowheads="1"/>
            </p:cNvPicPr>
            <p:nvPr/>
          </p:nvPicPr>
          <p:blipFill>
            <a:blip r:embed="rId2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5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877"/>
            <p:cNvPicPr>
              <a:picLocks noChangeAspect="1" noChangeArrowheads="1"/>
            </p:cNvPicPr>
            <p:nvPr/>
          </p:nvPicPr>
          <p:blipFill>
            <a:blip r:embed="rId2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627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878"/>
            <p:cNvPicPr>
              <a:picLocks noChangeAspect="1" noChangeArrowheads="1"/>
            </p:cNvPicPr>
            <p:nvPr/>
          </p:nvPicPr>
          <p:blipFill>
            <a:blip r:embed="rId2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28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879"/>
            <p:cNvPicPr>
              <a:picLocks noChangeAspect="1" noChangeArrowheads="1"/>
            </p:cNvPicPr>
            <p:nvPr/>
          </p:nvPicPr>
          <p:blipFill>
            <a:blip r:embed="rId3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30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880"/>
            <p:cNvPicPr>
              <a:picLocks noChangeAspect="1" noChangeArrowheads="1"/>
            </p:cNvPicPr>
            <p:nvPr/>
          </p:nvPicPr>
          <p:blipFill>
            <a:blip r:embed="rId3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32"/>
              <a:ext cx="14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881"/>
            <p:cNvPicPr>
              <a:picLocks noChangeAspect="1" noChangeArrowheads="1"/>
            </p:cNvPicPr>
            <p:nvPr/>
          </p:nvPicPr>
          <p:blipFill>
            <a:blip r:embed="rId3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3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882"/>
            <p:cNvPicPr>
              <a:picLocks noChangeAspect="1" noChangeArrowheads="1"/>
            </p:cNvPicPr>
            <p:nvPr/>
          </p:nvPicPr>
          <p:blipFill>
            <a:blip r:embed="rId3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5"/>
              <a:ext cx="14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883"/>
            <p:cNvPicPr>
              <a:picLocks noChangeAspect="1" noChangeArrowheads="1"/>
            </p:cNvPicPr>
            <p:nvPr/>
          </p:nvPicPr>
          <p:blipFill>
            <a:blip r:embed="rId3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7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884"/>
            <p:cNvPicPr>
              <a:picLocks noChangeAspect="1" noChangeArrowheads="1"/>
            </p:cNvPicPr>
            <p:nvPr/>
          </p:nvPicPr>
          <p:blipFill>
            <a:blip r:embed="rId3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638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885"/>
            <p:cNvPicPr>
              <a:picLocks noChangeAspect="1" noChangeArrowheads="1"/>
            </p:cNvPicPr>
            <p:nvPr/>
          </p:nvPicPr>
          <p:blipFill>
            <a:blip r:embed="rId3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40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886"/>
            <p:cNvPicPr>
              <a:picLocks noChangeAspect="1" noChangeArrowheads="1"/>
            </p:cNvPicPr>
            <p:nvPr/>
          </p:nvPicPr>
          <p:blipFill>
            <a:blip r:embed="rId3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" y="3641"/>
              <a:ext cx="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887"/>
            <p:cNvPicPr>
              <a:picLocks noChangeAspect="1" noChangeArrowheads="1"/>
            </p:cNvPicPr>
            <p:nvPr/>
          </p:nvPicPr>
          <p:blipFill>
            <a:blip r:embed="rId3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641"/>
              <a:ext cx="13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888"/>
            <p:cNvPicPr>
              <a:picLocks noChangeAspect="1" noChangeArrowheads="1"/>
            </p:cNvPicPr>
            <p:nvPr/>
          </p:nvPicPr>
          <p:blipFill>
            <a:blip r:embed="rId3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" y="3643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889"/>
            <p:cNvPicPr>
              <a:picLocks noChangeAspect="1" noChangeArrowheads="1"/>
            </p:cNvPicPr>
            <p:nvPr/>
          </p:nvPicPr>
          <p:blipFill>
            <a:blip r:embed="rId3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5"/>
              <a:ext cx="14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890"/>
            <p:cNvPicPr>
              <a:picLocks noChangeAspect="1" noChangeArrowheads="1"/>
            </p:cNvPicPr>
            <p:nvPr/>
          </p:nvPicPr>
          <p:blipFill>
            <a:blip r:embed="rId3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46"/>
              <a:ext cx="14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891"/>
            <p:cNvPicPr>
              <a:picLocks noChangeAspect="1" noChangeArrowheads="1"/>
            </p:cNvPicPr>
            <p:nvPr/>
          </p:nvPicPr>
          <p:blipFill>
            <a:blip r:embed="rId3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48"/>
              <a:ext cx="14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892"/>
            <p:cNvPicPr>
              <a:picLocks noChangeAspect="1" noChangeArrowheads="1"/>
            </p:cNvPicPr>
            <p:nvPr/>
          </p:nvPicPr>
          <p:blipFill>
            <a:blip r:embed="rId3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3649"/>
              <a:ext cx="14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893"/>
            <p:cNvPicPr>
              <a:picLocks noChangeAspect="1" noChangeArrowheads="1"/>
            </p:cNvPicPr>
            <p:nvPr/>
          </p:nvPicPr>
          <p:blipFill>
            <a:blip r:embed="rId3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1"/>
              <a:ext cx="14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894"/>
            <p:cNvPicPr>
              <a:picLocks noChangeAspect="1" noChangeArrowheads="1"/>
            </p:cNvPicPr>
            <p:nvPr/>
          </p:nvPicPr>
          <p:blipFill>
            <a:blip r:embed="rId3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53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895"/>
            <p:cNvPicPr>
              <a:picLocks noChangeAspect="1" noChangeArrowheads="1"/>
            </p:cNvPicPr>
            <p:nvPr/>
          </p:nvPicPr>
          <p:blipFill>
            <a:blip r:embed="rId3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54"/>
              <a:ext cx="13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896"/>
            <p:cNvPicPr>
              <a:picLocks noChangeAspect="1" noChangeArrowheads="1"/>
            </p:cNvPicPr>
            <p:nvPr/>
          </p:nvPicPr>
          <p:blipFill>
            <a:blip r:embed="rId3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56"/>
              <a:ext cx="13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897"/>
            <p:cNvPicPr>
              <a:picLocks noChangeAspect="1" noChangeArrowheads="1"/>
            </p:cNvPicPr>
            <p:nvPr/>
          </p:nvPicPr>
          <p:blipFill>
            <a:blip r:embed="rId3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8"/>
              <a:ext cx="1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898"/>
            <p:cNvPicPr>
              <a:picLocks noChangeAspect="1" noChangeArrowheads="1"/>
            </p:cNvPicPr>
            <p:nvPr/>
          </p:nvPicPr>
          <p:blipFill>
            <a:blip r:embed="rId3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5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899"/>
            <p:cNvPicPr>
              <a:picLocks noChangeAspect="1" noChangeArrowheads="1"/>
            </p:cNvPicPr>
            <p:nvPr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61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900"/>
            <p:cNvPicPr>
              <a:picLocks noChangeAspect="1" noChangeArrowheads="1"/>
            </p:cNvPicPr>
            <p:nvPr/>
          </p:nvPicPr>
          <p:blipFill>
            <a:blip r:embed="rId3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901"/>
            <p:cNvPicPr>
              <a:picLocks noChangeAspect="1" noChangeArrowheads="1"/>
            </p:cNvPicPr>
            <p:nvPr/>
          </p:nvPicPr>
          <p:blipFill>
            <a:blip r:embed="rId3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4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902"/>
            <p:cNvPicPr>
              <a:picLocks noChangeAspect="1" noChangeArrowheads="1"/>
            </p:cNvPicPr>
            <p:nvPr/>
          </p:nvPicPr>
          <p:blipFill>
            <a:blip r:embed="rId3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6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903"/>
            <p:cNvPicPr>
              <a:picLocks noChangeAspect="1" noChangeArrowheads="1"/>
            </p:cNvPicPr>
            <p:nvPr/>
          </p:nvPicPr>
          <p:blipFill>
            <a:blip r:embed="rId3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7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904"/>
            <p:cNvPicPr>
              <a:picLocks noChangeAspect="1" noChangeArrowheads="1"/>
            </p:cNvPicPr>
            <p:nvPr/>
          </p:nvPicPr>
          <p:blipFill>
            <a:blip r:embed="rId3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69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905"/>
            <p:cNvPicPr>
              <a:picLocks noChangeAspect="1" noChangeArrowheads="1"/>
            </p:cNvPicPr>
            <p:nvPr/>
          </p:nvPicPr>
          <p:blipFill>
            <a:blip r:embed="rId3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1"/>
              <a:ext cx="13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906"/>
            <p:cNvPicPr>
              <a:picLocks noChangeAspect="1" noChangeArrowheads="1"/>
            </p:cNvPicPr>
            <p:nvPr/>
          </p:nvPicPr>
          <p:blipFill>
            <a:blip r:embed="rId3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" y="3672"/>
              <a:ext cx="136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907"/>
            <p:cNvPicPr>
              <a:picLocks noChangeAspect="1" noChangeArrowheads="1"/>
            </p:cNvPicPr>
            <p:nvPr/>
          </p:nvPicPr>
          <p:blipFill>
            <a:blip r:embed="rId3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4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908"/>
            <p:cNvPicPr>
              <a:picLocks noChangeAspect="1" noChangeArrowheads="1"/>
            </p:cNvPicPr>
            <p:nvPr/>
          </p:nvPicPr>
          <p:blipFill>
            <a:blip r:embed="rId3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3675"/>
              <a:ext cx="13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909"/>
            <p:cNvPicPr>
              <a:picLocks noChangeAspect="1" noChangeArrowheads="1"/>
            </p:cNvPicPr>
            <p:nvPr/>
          </p:nvPicPr>
          <p:blipFill>
            <a:blip r:embed="rId3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7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910"/>
            <p:cNvPicPr>
              <a:picLocks noChangeAspect="1" noChangeArrowheads="1"/>
            </p:cNvPicPr>
            <p:nvPr/>
          </p:nvPicPr>
          <p:blipFill>
            <a:blip r:embed="rId3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" y="3679"/>
              <a:ext cx="13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911"/>
            <p:cNvPicPr>
              <a:picLocks noChangeAspect="1" noChangeArrowheads="1"/>
            </p:cNvPicPr>
            <p:nvPr/>
          </p:nvPicPr>
          <p:blipFill>
            <a:blip r:embed="rId3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0"/>
              <a:ext cx="13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912"/>
            <p:cNvPicPr>
              <a:picLocks noChangeAspect="1" noChangeArrowheads="1"/>
            </p:cNvPicPr>
            <p:nvPr/>
          </p:nvPicPr>
          <p:blipFill>
            <a:blip r:embed="rId3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682"/>
              <a:ext cx="2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913"/>
            <p:cNvPicPr>
              <a:picLocks noChangeAspect="1" noChangeArrowheads="1"/>
            </p:cNvPicPr>
            <p:nvPr/>
          </p:nvPicPr>
          <p:blipFill>
            <a:blip r:embed="rId3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2"/>
              <a:ext cx="10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914"/>
            <p:cNvPicPr>
              <a:picLocks noChangeAspect="1" noChangeArrowheads="1"/>
            </p:cNvPicPr>
            <p:nvPr/>
          </p:nvPicPr>
          <p:blipFill>
            <a:blip r:embed="rId3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683"/>
              <a:ext cx="2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915"/>
            <p:cNvPicPr>
              <a:picLocks noChangeAspect="1" noChangeArrowheads="1"/>
            </p:cNvPicPr>
            <p:nvPr/>
          </p:nvPicPr>
          <p:blipFill>
            <a:blip r:embed="rId3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3"/>
              <a:ext cx="10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916"/>
            <p:cNvPicPr>
              <a:picLocks noChangeAspect="1" noChangeArrowheads="1"/>
            </p:cNvPicPr>
            <p:nvPr/>
          </p:nvPicPr>
          <p:blipFill>
            <a:blip r:embed="rId3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5"/>
              <a:ext cx="1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917"/>
            <p:cNvPicPr>
              <a:picLocks noChangeAspect="1" noChangeArrowheads="1"/>
            </p:cNvPicPr>
            <p:nvPr/>
          </p:nvPicPr>
          <p:blipFill>
            <a:blip r:embed="rId3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5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" name="Picture 918"/>
            <p:cNvPicPr>
              <a:picLocks noChangeAspect="1" noChangeArrowheads="1"/>
            </p:cNvPicPr>
            <p:nvPr/>
          </p:nvPicPr>
          <p:blipFill>
            <a:blip r:embed="rId3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3687"/>
              <a:ext cx="1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919"/>
            <p:cNvPicPr>
              <a:picLocks noChangeAspect="1" noChangeArrowheads="1"/>
            </p:cNvPicPr>
            <p:nvPr/>
          </p:nvPicPr>
          <p:blipFill>
            <a:blip r:embed="rId3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7"/>
              <a:ext cx="10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920"/>
            <p:cNvPicPr>
              <a:picLocks noChangeAspect="1" noChangeArrowheads="1"/>
            </p:cNvPicPr>
            <p:nvPr/>
          </p:nvPicPr>
          <p:blipFill>
            <a:blip r:embed="rId3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3688"/>
              <a:ext cx="1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" name="Picture 921"/>
            <p:cNvPicPr>
              <a:picLocks noChangeAspect="1" noChangeArrowheads="1"/>
            </p:cNvPicPr>
            <p:nvPr/>
          </p:nvPicPr>
          <p:blipFill>
            <a:blip r:embed="rId3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88"/>
              <a:ext cx="10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" name="Picture 922"/>
            <p:cNvPicPr>
              <a:picLocks noChangeAspect="1" noChangeArrowheads="1"/>
            </p:cNvPicPr>
            <p:nvPr/>
          </p:nvPicPr>
          <p:blipFill>
            <a:blip r:embed="rId3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690"/>
              <a:ext cx="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923"/>
            <p:cNvPicPr>
              <a:picLocks noChangeAspect="1" noChangeArrowheads="1"/>
            </p:cNvPicPr>
            <p:nvPr/>
          </p:nvPicPr>
          <p:blipFill>
            <a:blip r:embed="rId3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0"/>
              <a:ext cx="9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" name="Picture 924"/>
            <p:cNvPicPr>
              <a:picLocks noChangeAspect="1" noChangeArrowheads="1"/>
            </p:cNvPicPr>
            <p:nvPr/>
          </p:nvPicPr>
          <p:blipFill>
            <a:blip r:embed="rId3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" y="3692"/>
              <a:ext cx="9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925"/>
            <p:cNvPicPr>
              <a:picLocks noChangeAspect="1" noChangeArrowheads="1"/>
            </p:cNvPicPr>
            <p:nvPr/>
          </p:nvPicPr>
          <p:blipFill>
            <a:blip r:embed="rId3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" y="3693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926"/>
            <p:cNvPicPr>
              <a:picLocks noChangeAspect="1" noChangeArrowheads="1"/>
            </p:cNvPicPr>
            <p:nvPr/>
          </p:nvPicPr>
          <p:blipFill>
            <a:blip r:embed="rId3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695"/>
              <a:ext cx="10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927"/>
            <p:cNvPicPr>
              <a:picLocks noChangeAspect="1" noChangeArrowheads="1"/>
            </p:cNvPicPr>
            <p:nvPr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696"/>
              <a:ext cx="11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928"/>
            <p:cNvPicPr>
              <a:picLocks noChangeAspect="1" noChangeArrowheads="1"/>
            </p:cNvPicPr>
            <p:nvPr/>
          </p:nvPicPr>
          <p:blipFill>
            <a:blip r:embed="rId3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3698"/>
              <a:ext cx="11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929"/>
            <p:cNvPicPr>
              <a:picLocks noChangeAspect="1" noChangeArrowheads="1"/>
            </p:cNvPicPr>
            <p:nvPr/>
          </p:nvPicPr>
          <p:blipFill>
            <a:blip r:embed="rId3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0"/>
              <a:ext cx="120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930"/>
            <p:cNvPicPr>
              <a:picLocks noChangeAspect="1" noChangeArrowheads="1"/>
            </p:cNvPicPr>
            <p:nvPr/>
          </p:nvPicPr>
          <p:blipFill>
            <a:blip r:embed="rId3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01"/>
              <a:ext cx="120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931"/>
            <p:cNvPicPr>
              <a:picLocks noChangeAspect="1" noChangeArrowheads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3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932"/>
            <p:cNvPicPr>
              <a:picLocks noChangeAspect="1" noChangeArrowheads="1"/>
            </p:cNvPicPr>
            <p:nvPr/>
          </p:nvPicPr>
          <p:blipFill>
            <a:blip r:embed="rId3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5"/>
              <a:ext cx="123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933"/>
            <p:cNvPicPr>
              <a:picLocks noChangeAspect="1" noChangeArrowheads="1"/>
            </p:cNvPicPr>
            <p:nvPr/>
          </p:nvPicPr>
          <p:blipFill>
            <a:blip r:embed="rId3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" y="3706"/>
              <a:ext cx="123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934"/>
            <p:cNvPicPr>
              <a:picLocks noChangeAspect="1" noChangeArrowheads="1"/>
            </p:cNvPicPr>
            <p:nvPr/>
          </p:nvPicPr>
          <p:blipFill>
            <a:blip r:embed="rId3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8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935"/>
            <p:cNvPicPr>
              <a:picLocks noChangeAspect="1" noChangeArrowheads="1"/>
            </p:cNvPicPr>
            <p:nvPr/>
          </p:nvPicPr>
          <p:blipFill>
            <a:blip r:embed="rId3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0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936"/>
            <p:cNvPicPr>
              <a:picLocks noChangeAspect="1" noChangeArrowheads="1"/>
            </p:cNvPicPr>
            <p:nvPr/>
          </p:nvPicPr>
          <p:blipFill>
            <a:blip r:embed="rId3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1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937"/>
            <p:cNvPicPr>
              <a:picLocks noChangeAspect="1" noChangeArrowheads="1"/>
            </p:cNvPicPr>
            <p:nvPr/>
          </p:nvPicPr>
          <p:blipFill>
            <a:blip r:embed="rId3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3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938"/>
            <p:cNvPicPr>
              <a:picLocks noChangeAspect="1" noChangeArrowheads="1"/>
            </p:cNvPicPr>
            <p:nvPr/>
          </p:nvPicPr>
          <p:blipFill>
            <a:blip r:embed="rId3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4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939"/>
            <p:cNvPicPr>
              <a:picLocks noChangeAspect="1" noChangeArrowheads="1"/>
            </p:cNvPicPr>
            <p:nvPr/>
          </p:nvPicPr>
          <p:blipFill>
            <a:blip r:embed="rId3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940"/>
            <p:cNvPicPr>
              <a:picLocks noChangeAspect="1" noChangeArrowheads="1"/>
            </p:cNvPicPr>
            <p:nvPr/>
          </p:nvPicPr>
          <p:blipFill>
            <a:blip r:embed="rId3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941"/>
            <p:cNvPicPr>
              <a:picLocks noChangeAspect="1" noChangeArrowheads="1"/>
            </p:cNvPicPr>
            <p:nvPr/>
          </p:nvPicPr>
          <p:blipFill>
            <a:blip r:embed="rId3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19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942"/>
            <p:cNvPicPr>
              <a:picLocks noChangeAspect="1" noChangeArrowheads="1"/>
            </p:cNvPicPr>
            <p:nvPr/>
          </p:nvPicPr>
          <p:blipFill>
            <a:blip r:embed="rId3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1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943"/>
            <p:cNvPicPr>
              <a:picLocks noChangeAspect="1" noChangeArrowheads="1"/>
            </p:cNvPicPr>
            <p:nvPr/>
          </p:nvPicPr>
          <p:blipFill>
            <a:blip r:embed="rId3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2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944"/>
            <p:cNvPicPr>
              <a:picLocks noChangeAspect="1" noChangeArrowheads="1"/>
            </p:cNvPicPr>
            <p:nvPr/>
          </p:nvPicPr>
          <p:blipFill>
            <a:blip r:embed="rId3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4"/>
              <a:ext cx="1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945"/>
            <p:cNvPicPr>
              <a:picLocks noChangeAspect="1" noChangeArrowheads="1"/>
            </p:cNvPicPr>
            <p:nvPr/>
          </p:nvPicPr>
          <p:blipFill>
            <a:blip r:embed="rId3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6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946"/>
            <p:cNvPicPr>
              <a:picLocks noChangeAspect="1" noChangeArrowheads="1"/>
            </p:cNvPicPr>
            <p:nvPr/>
          </p:nvPicPr>
          <p:blipFill>
            <a:blip r:embed="rId3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947"/>
            <p:cNvPicPr>
              <a:picLocks noChangeAspect="1" noChangeArrowheads="1"/>
            </p:cNvPicPr>
            <p:nvPr/>
          </p:nvPicPr>
          <p:blipFill>
            <a:blip r:embed="rId3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2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948"/>
            <p:cNvPicPr>
              <a:picLocks noChangeAspect="1" noChangeArrowheads="1"/>
            </p:cNvPicPr>
            <p:nvPr/>
          </p:nvPicPr>
          <p:blipFill>
            <a:blip r:embed="rId3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949"/>
            <p:cNvPicPr>
              <a:picLocks noChangeAspect="1" noChangeArrowheads="1"/>
            </p:cNvPicPr>
            <p:nvPr/>
          </p:nvPicPr>
          <p:blipFill>
            <a:blip r:embed="rId3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2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950"/>
            <p:cNvPicPr>
              <a:picLocks noChangeAspect="1" noChangeArrowheads="1"/>
            </p:cNvPicPr>
            <p:nvPr/>
          </p:nvPicPr>
          <p:blipFill>
            <a:blip r:embed="rId3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4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951"/>
            <p:cNvPicPr>
              <a:picLocks noChangeAspect="1" noChangeArrowheads="1"/>
            </p:cNvPicPr>
            <p:nvPr/>
          </p:nvPicPr>
          <p:blipFill>
            <a:blip r:embed="rId3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5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952"/>
            <p:cNvPicPr>
              <a:picLocks noChangeAspect="1" noChangeArrowheads="1"/>
            </p:cNvPicPr>
            <p:nvPr/>
          </p:nvPicPr>
          <p:blipFill>
            <a:blip r:embed="rId3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7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953"/>
            <p:cNvPicPr>
              <a:picLocks noChangeAspect="1" noChangeArrowheads="1"/>
            </p:cNvPicPr>
            <p:nvPr/>
          </p:nvPicPr>
          <p:blipFill>
            <a:blip r:embed="rId3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39"/>
              <a:ext cx="127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" name="Picture 954"/>
            <p:cNvPicPr>
              <a:picLocks noChangeAspect="1" noChangeArrowheads="1"/>
            </p:cNvPicPr>
            <p:nvPr/>
          </p:nvPicPr>
          <p:blipFill>
            <a:blip r:embed="rId3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0"/>
              <a:ext cx="1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955"/>
            <p:cNvPicPr>
              <a:picLocks noChangeAspect="1" noChangeArrowheads="1"/>
            </p:cNvPicPr>
            <p:nvPr/>
          </p:nvPicPr>
          <p:blipFill>
            <a:blip r:embed="rId3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3742"/>
              <a:ext cx="1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956"/>
            <p:cNvPicPr>
              <a:picLocks noChangeAspect="1" noChangeArrowheads="1"/>
            </p:cNvPicPr>
            <p:nvPr/>
          </p:nvPicPr>
          <p:blipFill>
            <a:blip r:embed="rId3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3"/>
              <a:ext cx="122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957"/>
            <p:cNvPicPr>
              <a:picLocks noChangeAspect="1" noChangeArrowheads="1"/>
            </p:cNvPicPr>
            <p:nvPr/>
          </p:nvPicPr>
          <p:blipFill>
            <a:blip r:embed="rId3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" y="3745"/>
              <a:ext cx="11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" name="Picture 958"/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" y="3747"/>
              <a:ext cx="11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959"/>
            <p:cNvPicPr>
              <a:picLocks noChangeAspect="1" noChangeArrowheads="1"/>
            </p:cNvPicPr>
            <p:nvPr/>
          </p:nvPicPr>
          <p:blipFill>
            <a:blip r:embed="rId3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3748"/>
              <a:ext cx="10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960"/>
            <p:cNvPicPr>
              <a:picLocks noChangeAspect="1" noChangeArrowheads="1"/>
            </p:cNvPicPr>
            <p:nvPr/>
          </p:nvPicPr>
          <p:blipFill>
            <a:blip r:embed="rId3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3750"/>
              <a:ext cx="99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961"/>
            <p:cNvPicPr>
              <a:picLocks noChangeAspect="1" noChangeArrowheads="1"/>
            </p:cNvPicPr>
            <p:nvPr/>
          </p:nvPicPr>
          <p:blipFill>
            <a:blip r:embed="rId3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751"/>
              <a:ext cx="8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962"/>
            <p:cNvPicPr>
              <a:picLocks noChangeAspect="1" noChangeArrowheads="1"/>
            </p:cNvPicPr>
            <p:nvPr/>
          </p:nvPicPr>
          <p:blipFill>
            <a:blip r:embed="rId3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" y="3753"/>
              <a:ext cx="78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" name="Picture 963"/>
            <p:cNvPicPr>
              <a:picLocks noChangeAspect="1" noChangeArrowheads="1"/>
            </p:cNvPicPr>
            <p:nvPr/>
          </p:nvPicPr>
          <p:blipFill>
            <a:blip r:embed="rId3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755"/>
              <a:ext cx="56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" name="Picture 964"/>
            <p:cNvPicPr>
              <a:picLocks noChangeAspect="1" noChangeArrowheads="1"/>
            </p:cNvPicPr>
            <p:nvPr/>
          </p:nvPicPr>
          <p:blipFill>
            <a:blip r:embed="rId3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" y="3756"/>
              <a:ext cx="49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965"/>
            <p:cNvPicPr>
              <a:picLocks noChangeAspect="1" noChangeArrowheads="1"/>
            </p:cNvPicPr>
            <p:nvPr/>
          </p:nvPicPr>
          <p:blipFill>
            <a:blip r:embed="rId3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" y="3758"/>
              <a:ext cx="27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" name="Picture 966"/>
            <p:cNvPicPr>
              <a:picLocks noChangeAspect="1" noChangeArrowheads="1"/>
            </p:cNvPicPr>
            <p:nvPr/>
          </p:nvPicPr>
          <p:blipFill>
            <a:blip r:embed="rId3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0"/>
              <a:ext cx="25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1" name="Picture 967"/>
            <p:cNvPicPr>
              <a:picLocks noChangeAspect="1" noChangeArrowheads="1"/>
            </p:cNvPicPr>
            <p:nvPr/>
          </p:nvPicPr>
          <p:blipFill>
            <a:blip r:embed="rId3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" y="3761"/>
              <a:ext cx="25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968"/>
            <p:cNvPicPr>
              <a:picLocks noChangeAspect="1" noChangeArrowheads="1"/>
            </p:cNvPicPr>
            <p:nvPr/>
          </p:nvPicPr>
          <p:blipFill>
            <a:blip r:embed="rId3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" y="3763"/>
              <a:ext cx="2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" name="Picture 969"/>
            <p:cNvPicPr>
              <a:picLocks noChangeAspect="1" noChangeArrowheads="1"/>
            </p:cNvPicPr>
            <p:nvPr/>
          </p:nvPicPr>
          <p:blipFill>
            <a:blip r:embed="rId3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764"/>
              <a:ext cx="4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Line 2365"/>
          <p:cNvSpPr>
            <a:spLocks noChangeShapeType="1"/>
          </p:cNvSpPr>
          <p:nvPr/>
        </p:nvSpPr>
        <p:spPr bwMode="auto">
          <a:xfrm flipV="1">
            <a:off x="2512617" y="3945646"/>
            <a:ext cx="18943" cy="16969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Line 2366"/>
          <p:cNvSpPr>
            <a:spLocks noChangeShapeType="1"/>
          </p:cNvSpPr>
          <p:nvPr/>
        </p:nvSpPr>
        <p:spPr bwMode="auto">
          <a:xfrm flipV="1">
            <a:off x="3353384" y="3946993"/>
            <a:ext cx="18943" cy="16969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Line 2367"/>
          <p:cNvSpPr>
            <a:spLocks noChangeShapeType="1"/>
          </p:cNvSpPr>
          <p:nvPr/>
        </p:nvSpPr>
        <p:spPr bwMode="auto">
          <a:xfrm flipV="1">
            <a:off x="4230578" y="3960461"/>
            <a:ext cx="18943" cy="16969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Line 2368"/>
          <p:cNvSpPr>
            <a:spLocks noChangeShapeType="1"/>
          </p:cNvSpPr>
          <p:nvPr/>
        </p:nvSpPr>
        <p:spPr bwMode="auto">
          <a:xfrm flipV="1">
            <a:off x="5008688" y="3946993"/>
            <a:ext cx="18943" cy="16969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Line 2369"/>
          <p:cNvSpPr>
            <a:spLocks noChangeShapeType="1"/>
          </p:cNvSpPr>
          <p:nvPr/>
        </p:nvSpPr>
        <p:spPr bwMode="auto">
          <a:xfrm flipV="1">
            <a:off x="5904825" y="3972582"/>
            <a:ext cx="18943" cy="17103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8" name="Picture 136"/>
          <p:cNvPicPr>
            <a:picLocks noChangeAspect="1" noChangeArrowheads="1"/>
          </p:cNvPicPr>
          <p:nvPr/>
        </p:nvPicPr>
        <p:blipFill>
          <a:blip r:embed="rId3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63" y="4282338"/>
            <a:ext cx="552254" cy="41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589"/>
          <p:cNvSpPr>
            <a:spLocks noChangeArrowheads="1"/>
          </p:cNvSpPr>
          <p:nvPr/>
        </p:nvSpPr>
        <p:spPr bwMode="auto">
          <a:xfrm>
            <a:off x="1103568" y="4361797"/>
            <a:ext cx="990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zh-CN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Data Collection</a:t>
            </a:r>
          </a:p>
        </p:txBody>
      </p:sp>
      <p:sp>
        <p:nvSpPr>
          <p:cNvPr id="30" name="Rectangle 589"/>
          <p:cNvSpPr>
            <a:spLocks noChangeArrowheads="1"/>
          </p:cNvSpPr>
          <p:nvPr/>
        </p:nvSpPr>
        <p:spPr bwMode="auto">
          <a:xfrm>
            <a:off x="609600" y="3754406"/>
            <a:ext cx="990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zh-CN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Production Control</a:t>
            </a:r>
          </a:p>
        </p:txBody>
      </p:sp>
      <p:pic>
        <p:nvPicPr>
          <p:cNvPr id="31" name="Picture 130"/>
          <p:cNvPicPr>
            <a:picLocks noChangeAspect="1" noChangeArrowheads="1"/>
          </p:cNvPicPr>
          <p:nvPr/>
        </p:nvPicPr>
        <p:blipFill>
          <a:blip r:embed="rId3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86" y="4225773"/>
            <a:ext cx="565368" cy="3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1"/>
          <p:cNvPicPr>
            <a:picLocks noChangeAspect="1" noChangeArrowheads="1"/>
          </p:cNvPicPr>
          <p:nvPr/>
        </p:nvPicPr>
        <p:blipFill>
          <a:blip r:embed="rId3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25" y="4225773"/>
            <a:ext cx="735853" cy="4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2375"/>
          <p:cNvSpPr>
            <a:spLocks noChangeShapeType="1"/>
          </p:cNvSpPr>
          <p:nvPr/>
        </p:nvSpPr>
        <p:spPr bwMode="auto">
          <a:xfrm flipV="1">
            <a:off x="2296961" y="4134193"/>
            <a:ext cx="18943" cy="17103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Line 2376"/>
          <p:cNvSpPr>
            <a:spLocks noChangeShapeType="1"/>
          </p:cNvSpPr>
          <p:nvPr/>
        </p:nvSpPr>
        <p:spPr bwMode="auto">
          <a:xfrm flipV="1">
            <a:off x="3172699" y="4115339"/>
            <a:ext cx="18943" cy="17103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" name="Line 2377"/>
          <p:cNvSpPr>
            <a:spLocks noChangeShapeType="1"/>
          </p:cNvSpPr>
          <p:nvPr/>
        </p:nvSpPr>
        <p:spPr bwMode="auto">
          <a:xfrm flipV="1">
            <a:off x="4000351" y="4136887"/>
            <a:ext cx="18943" cy="17103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6" name="Picture 608" descr="pc1"/>
          <p:cNvPicPr>
            <a:picLocks noChangeAspect="1" noChangeArrowheads="1"/>
          </p:cNvPicPr>
          <p:nvPr/>
        </p:nvPicPr>
        <p:blipFill>
          <a:blip r:embed="rId3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90" y="4896463"/>
            <a:ext cx="611996" cy="56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2379"/>
          <p:cNvSpPr>
            <a:spLocks noChangeShapeType="1"/>
          </p:cNvSpPr>
          <p:nvPr/>
        </p:nvSpPr>
        <p:spPr bwMode="auto">
          <a:xfrm flipV="1">
            <a:off x="437322" y="4783334"/>
            <a:ext cx="639569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" name="Line 2380"/>
          <p:cNvSpPr>
            <a:spLocks noChangeShapeType="1"/>
          </p:cNvSpPr>
          <p:nvPr/>
        </p:nvSpPr>
        <p:spPr bwMode="auto">
          <a:xfrm flipV="1">
            <a:off x="3979951" y="4542263"/>
            <a:ext cx="18943" cy="2343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Line 2381"/>
          <p:cNvSpPr>
            <a:spLocks noChangeShapeType="1"/>
          </p:cNvSpPr>
          <p:nvPr/>
        </p:nvSpPr>
        <p:spPr bwMode="auto">
          <a:xfrm flipV="1">
            <a:off x="2336304" y="4616336"/>
            <a:ext cx="18943" cy="17103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Line 2382"/>
          <p:cNvSpPr>
            <a:spLocks noChangeShapeType="1"/>
          </p:cNvSpPr>
          <p:nvPr/>
        </p:nvSpPr>
        <p:spPr bwMode="auto">
          <a:xfrm flipV="1">
            <a:off x="3153756" y="4458764"/>
            <a:ext cx="18943" cy="32995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" name="Picture 608" descr="pc1"/>
          <p:cNvPicPr>
            <a:picLocks noChangeAspect="1" noChangeArrowheads="1"/>
          </p:cNvPicPr>
          <p:nvPr/>
        </p:nvPicPr>
        <p:blipFill>
          <a:blip r:embed="rId3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43" y="4874915"/>
            <a:ext cx="611996" cy="56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08" descr="pc1"/>
          <p:cNvPicPr>
            <a:picLocks noChangeAspect="1" noChangeArrowheads="1"/>
          </p:cNvPicPr>
          <p:nvPr/>
        </p:nvPicPr>
        <p:blipFill>
          <a:blip r:embed="rId3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39" y="4920705"/>
            <a:ext cx="611996" cy="56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Line 2385"/>
          <p:cNvSpPr>
            <a:spLocks noChangeShapeType="1"/>
          </p:cNvSpPr>
          <p:nvPr/>
        </p:nvSpPr>
        <p:spPr bwMode="auto">
          <a:xfrm flipV="1">
            <a:off x="4269921" y="4788722"/>
            <a:ext cx="18943" cy="2343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Line 2386"/>
          <p:cNvSpPr>
            <a:spLocks noChangeShapeType="1"/>
          </p:cNvSpPr>
          <p:nvPr/>
        </p:nvSpPr>
        <p:spPr bwMode="auto">
          <a:xfrm flipV="1">
            <a:off x="4948945" y="4779294"/>
            <a:ext cx="18943" cy="2343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" name="Line 2387"/>
          <p:cNvSpPr>
            <a:spLocks noChangeShapeType="1"/>
          </p:cNvSpPr>
          <p:nvPr/>
        </p:nvSpPr>
        <p:spPr bwMode="auto">
          <a:xfrm flipV="1">
            <a:off x="5571142" y="4779294"/>
            <a:ext cx="18943" cy="2343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" name="Line 2388"/>
          <p:cNvSpPr>
            <a:spLocks noChangeShapeType="1"/>
          </p:cNvSpPr>
          <p:nvPr/>
        </p:nvSpPr>
        <p:spPr bwMode="auto">
          <a:xfrm flipV="1">
            <a:off x="6191881" y="4790068"/>
            <a:ext cx="18943" cy="2343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7" name="Picture 51" descr="IBM_PC_Server%40Netfinity_5500">
            <a:hlinkClick r:id="rId396"/>
          </p:cNvPr>
          <p:cNvPicPr>
            <a:picLocks noChangeAspect="1" noChangeArrowheads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08" y="4928785"/>
            <a:ext cx="495426" cy="69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Line 2390"/>
          <p:cNvSpPr>
            <a:spLocks noChangeShapeType="1"/>
          </p:cNvSpPr>
          <p:nvPr/>
        </p:nvSpPr>
        <p:spPr bwMode="auto">
          <a:xfrm flipV="1">
            <a:off x="2892929" y="4759093"/>
            <a:ext cx="18943" cy="2343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Freeform 42"/>
          <p:cNvSpPr>
            <a:spLocks/>
          </p:cNvSpPr>
          <p:nvPr/>
        </p:nvSpPr>
        <p:spPr bwMode="auto">
          <a:xfrm rot="3428012">
            <a:off x="6739646" y="4780192"/>
            <a:ext cx="886172" cy="438597"/>
          </a:xfrm>
          <a:custGeom>
            <a:avLst/>
            <a:gdLst>
              <a:gd name="T0" fmla="*/ 142 w 658"/>
              <a:gd name="T1" fmla="*/ 267 h 301"/>
              <a:gd name="T2" fmla="*/ 346 w 658"/>
              <a:gd name="T3" fmla="*/ 147 h 301"/>
              <a:gd name="T4" fmla="*/ 208 w 658"/>
              <a:gd name="T5" fmla="*/ 153 h 301"/>
              <a:gd name="T6" fmla="*/ 634 w 658"/>
              <a:gd name="T7" fmla="*/ 3 h 301"/>
              <a:gd name="T8" fmla="*/ 64 w 658"/>
              <a:gd name="T9" fmla="*/ 171 h 301"/>
              <a:gd name="T10" fmla="*/ 250 w 658"/>
              <a:gd name="T11" fmla="*/ 177 h 301"/>
              <a:gd name="T12" fmla="*/ 100 w 658"/>
              <a:gd name="T13" fmla="*/ 285 h 301"/>
              <a:gd name="T14" fmla="*/ 142 w 658"/>
              <a:gd name="T15" fmla="*/ 267 h 3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8"/>
              <a:gd name="T25" fmla="*/ 0 h 301"/>
              <a:gd name="T26" fmla="*/ 658 w 658"/>
              <a:gd name="T27" fmla="*/ 301 h 3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8" h="301">
                <a:moveTo>
                  <a:pt x="142" y="267"/>
                </a:moveTo>
                <a:cubicBezTo>
                  <a:pt x="183" y="244"/>
                  <a:pt x="335" y="166"/>
                  <a:pt x="346" y="147"/>
                </a:cubicBezTo>
                <a:cubicBezTo>
                  <a:pt x="357" y="128"/>
                  <a:pt x="160" y="177"/>
                  <a:pt x="208" y="153"/>
                </a:cubicBezTo>
                <a:cubicBezTo>
                  <a:pt x="256" y="129"/>
                  <a:pt x="658" y="0"/>
                  <a:pt x="634" y="3"/>
                </a:cubicBezTo>
                <a:cubicBezTo>
                  <a:pt x="610" y="6"/>
                  <a:pt x="128" y="142"/>
                  <a:pt x="64" y="171"/>
                </a:cubicBezTo>
                <a:cubicBezTo>
                  <a:pt x="0" y="200"/>
                  <a:pt x="244" y="158"/>
                  <a:pt x="250" y="177"/>
                </a:cubicBezTo>
                <a:cubicBezTo>
                  <a:pt x="256" y="196"/>
                  <a:pt x="115" y="269"/>
                  <a:pt x="100" y="285"/>
                </a:cubicBezTo>
                <a:cubicBezTo>
                  <a:pt x="85" y="301"/>
                  <a:pt x="101" y="290"/>
                  <a:pt x="142" y="267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14120E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0" name="Picture 51" descr="IBM_PC_Server%40Netfinity_5500">
            <a:hlinkClick r:id="rId396"/>
          </p:cNvPr>
          <p:cNvPicPr>
            <a:picLocks noChangeAspect="1" noChangeArrowheads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15" y="5175243"/>
            <a:ext cx="495426" cy="69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89"/>
          <p:cNvSpPr>
            <a:spLocks noChangeArrowheads="1"/>
          </p:cNvSpPr>
          <p:nvPr/>
        </p:nvSpPr>
        <p:spPr bwMode="auto">
          <a:xfrm>
            <a:off x="3786152" y="5586007"/>
            <a:ext cx="990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zh-CN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Historian</a:t>
            </a:r>
          </a:p>
          <a:p>
            <a:pPr algn="ctr" eaLnBrk="0" hangingPunct="0"/>
            <a:r>
              <a:rPr lang="en-US" altLang="zh-CN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DB</a:t>
            </a:r>
          </a:p>
        </p:txBody>
      </p:sp>
      <p:sp>
        <p:nvSpPr>
          <p:cNvPr id="52" name="Rectangle 589"/>
          <p:cNvSpPr>
            <a:spLocks noChangeArrowheads="1"/>
          </p:cNvSpPr>
          <p:nvPr/>
        </p:nvSpPr>
        <p:spPr bwMode="auto">
          <a:xfrm>
            <a:off x="4845489" y="5449983"/>
            <a:ext cx="15533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zh-CN"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Monitoring Consoles</a:t>
            </a:r>
          </a:p>
        </p:txBody>
      </p:sp>
      <p:sp>
        <p:nvSpPr>
          <p:cNvPr id="53" name="Rectangle 589"/>
          <p:cNvSpPr>
            <a:spLocks noChangeArrowheads="1"/>
          </p:cNvSpPr>
          <p:nvPr/>
        </p:nvSpPr>
        <p:spPr bwMode="auto">
          <a:xfrm>
            <a:off x="7501464" y="5907884"/>
            <a:ext cx="627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altLang="zh-CN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ERP Server</a:t>
            </a:r>
          </a:p>
        </p:txBody>
      </p:sp>
      <p:pic>
        <p:nvPicPr>
          <p:cNvPr id="54" name="Picture 2396" descr="images"/>
          <p:cNvPicPr>
            <a:picLocks noChangeAspect="1" noChangeArrowheads="1"/>
          </p:cNvPicPr>
          <p:nvPr/>
        </p:nvPicPr>
        <p:blipFill>
          <a:blip r:embed="rId3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19" y="3288425"/>
            <a:ext cx="1247307" cy="12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57" y="2601301"/>
            <a:ext cx="740879" cy="6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2176954" y="4958602"/>
            <a:ext cx="1478095" cy="1348431"/>
            <a:chOff x="2107381" y="4928785"/>
            <a:chExt cx="1478095" cy="1348431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107381" y="4928785"/>
              <a:ext cx="1478095" cy="1348431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1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2409" name="Picture 16" descr="Servers-Virtual-Two"/>
            <p:cNvPicPr>
              <a:picLocks noChangeAspect="1" noChangeArrowheads="1"/>
            </p:cNvPicPr>
            <p:nvPr/>
          </p:nvPicPr>
          <p:blipFill>
            <a:blip r:embed="rId4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076" y="4953388"/>
              <a:ext cx="1365250" cy="126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2" name="Picture 10" descr="avance-logo-final"/>
            <p:cNvPicPr>
              <a:picLocks noChangeAspect="1" noChangeArrowheads="1"/>
            </p:cNvPicPr>
            <p:nvPr/>
          </p:nvPicPr>
          <p:blipFill>
            <a:blip r:embed="rId4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662" y="5100045"/>
              <a:ext cx="996647" cy="47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6" name="Line 2390"/>
          <p:cNvSpPr>
            <a:spLocks noChangeShapeType="1"/>
          </p:cNvSpPr>
          <p:nvPr/>
        </p:nvSpPr>
        <p:spPr bwMode="auto">
          <a:xfrm flipV="1">
            <a:off x="1085715" y="4792276"/>
            <a:ext cx="18943" cy="2343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412" name="그룹 2411"/>
          <p:cNvGrpSpPr/>
          <p:nvPr/>
        </p:nvGrpSpPr>
        <p:grpSpPr>
          <a:xfrm>
            <a:off x="322032" y="4993430"/>
            <a:ext cx="1478095" cy="1348431"/>
            <a:chOff x="2107381" y="4928785"/>
            <a:chExt cx="1478095" cy="1348431"/>
          </a:xfrm>
        </p:grpSpPr>
        <p:sp>
          <p:nvSpPr>
            <p:cNvPr id="2413" name="모서리가 둥근 직사각형 2412"/>
            <p:cNvSpPr/>
            <p:nvPr/>
          </p:nvSpPr>
          <p:spPr bwMode="auto">
            <a:xfrm>
              <a:off x="2107381" y="4928785"/>
              <a:ext cx="1478095" cy="1348431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1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2414" name="Picture 16" descr="Servers-Virtual-Two"/>
            <p:cNvPicPr>
              <a:picLocks noChangeAspect="1" noChangeArrowheads="1"/>
            </p:cNvPicPr>
            <p:nvPr/>
          </p:nvPicPr>
          <p:blipFill>
            <a:blip r:embed="rId4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076" y="4953388"/>
              <a:ext cx="1365250" cy="126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15" name="Picture 10" descr="avance-logo-final"/>
            <p:cNvPicPr>
              <a:picLocks noChangeAspect="1" noChangeArrowheads="1"/>
            </p:cNvPicPr>
            <p:nvPr/>
          </p:nvPicPr>
          <p:blipFill>
            <a:blip r:embed="rId4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662" y="5100045"/>
              <a:ext cx="996647" cy="47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7" name="TextBox 2406"/>
          <p:cNvSpPr txBox="1"/>
          <p:nvPr/>
        </p:nvSpPr>
        <p:spPr>
          <a:xfrm>
            <a:off x="1722663" y="5554545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7030A0"/>
                </a:solidFill>
                <a:sym typeface="Wingdings"/>
              </a:rPr>
              <a:t></a:t>
            </a:r>
            <a:endParaRPr lang="ko-KR" altLang="en-US" sz="900" dirty="0" err="1" smtClean="0">
              <a:solidFill>
                <a:srgbClr val="7030A0"/>
              </a:solidFill>
            </a:endParaRPr>
          </a:p>
        </p:txBody>
      </p:sp>
      <p:sp>
        <p:nvSpPr>
          <p:cNvPr id="2401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07558" y="6543675"/>
            <a:ext cx="8050642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Stratus Technologies Confidential</a:t>
            </a:r>
            <a:endParaRPr lang="en-US" dirty="0"/>
          </a:p>
        </p:txBody>
      </p:sp>
      <p:sp>
        <p:nvSpPr>
          <p:cNvPr id="2403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 무전기 전국 </a:t>
            </a:r>
            <a:r>
              <a:rPr lang="ko-KR" altLang="en-US" dirty="0" err="1" smtClean="0"/>
              <a:t>단일망</a:t>
            </a:r>
            <a:endParaRPr lang="ko-KR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5988" y="1284289"/>
            <a:ext cx="8228012" cy="8493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지역 단위의 무전기 시스템을 전용선을 통하여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전국망으로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확대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서버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장애시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음성 송수신의 단절 문제 해결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01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07558" y="6543675"/>
            <a:ext cx="8050642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Stratus Technologies Confidential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5" y="5303514"/>
            <a:ext cx="709441" cy="64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1" y="2524760"/>
            <a:ext cx="771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cdn.marketplaceimages.windowsphone.com/v8/images/4623e68b-05bd-4319-b1ad-8e21983c94a3?imageType=ws_icon_lar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6" y="4634601"/>
            <a:ext cx="689217" cy="6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encrypted-tbn2.gstatic.com/images?q=tbn:ANd9GcTTsIXZNWJlToKeuxm6pAwfiKEgd5X57MYICyAzqEz8HTMv4P-3t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5" y="4139050"/>
            <a:ext cx="528835" cy="5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encrypted-tbn2.gstatic.com/images?q=tbn:ANd9GcRfu56ILuWoOmGK4A_ZKsk47fn0JdDvHy2fp2s7b7VHo3C2wt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5" y="3937473"/>
            <a:ext cx="503555" cy="1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75" y="5303514"/>
            <a:ext cx="709441" cy="64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8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91" y="2524760"/>
            <a:ext cx="771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0" name="Picture 7" descr="http://cdn.marketplaceimages.windowsphone.com/v8/images/4623e68b-05bd-4319-b1ad-8e21983c94a3?imageType=ws_icon_lar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86" y="4634601"/>
            <a:ext cx="689217" cy="6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1" name="Picture 9" descr="https://encrypted-tbn2.gstatic.com/images?q=tbn:ANd9GcTTsIXZNWJlToKeuxm6pAwfiKEgd5X57MYICyAzqEz8HTMv4P-3t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35" y="4139050"/>
            <a:ext cx="528835" cy="5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" name="Picture 11" descr="https://encrypted-tbn2.gstatic.com/images?q=tbn:ANd9GcRfu56ILuWoOmGK4A_ZKsk47fn0JdDvHy2fp2s7b7VHo3C2wt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15" y="3937473"/>
            <a:ext cx="503555" cy="1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0" y="5420772"/>
            <a:ext cx="414091" cy="4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369" name="직선 연결선 58368"/>
          <p:cNvCxnSpPr>
            <a:stCxn id="5134" idx="3"/>
            <a:endCxn id="2405" idx="1"/>
          </p:cNvCxnSpPr>
          <p:nvPr/>
        </p:nvCxnSpPr>
        <p:spPr bwMode="auto">
          <a:xfrm>
            <a:off x="2781371" y="5627818"/>
            <a:ext cx="895204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직선 연결선 6"/>
          <p:cNvCxnSpPr>
            <a:stCxn id="5123" idx="3"/>
            <a:endCxn id="5134" idx="1"/>
          </p:cNvCxnSpPr>
          <p:nvPr/>
        </p:nvCxnSpPr>
        <p:spPr bwMode="auto">
          <a:xfrm flipV="1">
            <a:off x="1388816" y="5627818"/>
            <a:ext cx="978464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2" name="Picture 2" descr="http://cfile29.uf.tistory.com/image/031D724E51E5002B34ACA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75" y="133096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8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94" y="2352040"/>
            <a:ext cx="187223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9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91" y="3418043"/>
            <a:ext cx="187223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0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82" y="3683037"/>
            <a:ext cx="187223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1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05" y="4598813"/>
            <a:ext cx="187223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2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36" y="3550540"/>
            <a:ext cx="187223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3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70" y="4598813"/>
            <a:ext cx="187223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4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68" y="5183465"/>
            <a:ext cx="187223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5" name="Picture 5" descr="http://ec.l.thumbs.canstockphoto.com/canstock1234437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59" y="5999892"/>
            <a:ext cx="187223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372" name="직선 연결선 58371"/>
          <p:cNvCxnSpPr>
            <a:stCxn id="2418" idx="2"/>
            <a:endCxn id="2420" idx="0"/>
          </p:cNvCxnSpPr>
          <p:nvPr/>
        </p:nvCxnSpPr>
        <p:spPr bwMode="auto">
          <a:xfrm flipH="1">
            <a:off x="6139894" y="2698750"/>
            <a:ext cx="489312" cy="9842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8" name="직선 연결선 2427"/>
          <p:cNvCxnSpPr>
            <a:stCxn id="2418" idx="2"/>
            <a:endCxn id="2419" idx="0"/>
          </p:cNvCxnSpPr>
          <p:nvPr/>
        </p:nvCxnSpPr>
        <p:spPr bwMode="auto">
          <a:xfrm>
            <a:off x="6629206" y="2698750"/>
            <a:ext cx="98497" cy="7192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84" name="직선 연결선 58383"/>
          <p:cNvCxnSpPr>
            <a:stCxn id="2419" idx="2"/>
            <a:endCxn id="2422" idx="1"/>
          </p:cNvCxnSpPr>
          <p:nvPr/>
        </p:nvCxnSpPr>
        <p:spPr bwMode="auto">
          <a:xfrm flipV="1">
            <a:off x="6727703" y="3723895"/>
            <a:ext cx="889733" cy="408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88" name="직선 연결선 58387"/>
          <p:cNvCxnSpPr>
            <a:stCxn id="2418" idx="2"/>
            <a:endCxn id="2422" idx="1"/>
          </p:cNvCxnSpPr>
          <p:nvPr/>
        </p:nvCxnSpPr>
        <p:spPr bwMode="auto">
          <a:xfrm>
            <a:off x="6629206" y="2698750"/>
            <a:ext cx="988230" cy="1025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90" name="직선 연결선 58389"/>
          <p:cNvCxnSpPr>
            <a:stCxn id="2419" idx="2"/>
            <a:endCxn id="2421" idx="0"/>
          </p:cNvCxnSpPr>
          <p:nvPr/>
        </p:nvCxnSpPr>
        <p:spPr bwMode="auto">
          <a:xfrm flipH="1">
            <a:off x="6327117" y="3764753"/>
            <a:ext cx="400586" cy="8340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92" name="직선 연결선 58391"/>
          <p:cNvCxnSpPr>
            <a:stCxn id="2420" idx="2"/>
            <a:endCxn id="2421" idx="0"/>
          </p:cNvCxnSpPr>
          <p:nvPr/>
        </p:nvCxnSpPr>
        <p:spPr bwMode="auto">
          <a:xfrm>
            <a:off x="6139894" y="4029747"/>
            <a:ext cx="187223" cy="569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94" name="직선 연결선 58393"/>
          <p:cNvCxnSpPr>
            <a:stCxn id="2419" idx="2"/>
            <a:endCxn id="2423" idx="0"/>
          </p:cNvCxnSpPr>
          <p:nvPr/>
        </p:nvCxnSpPr>
        <p:spPr bwMode="auto">
          <a:xfrm>
            <a:off x="6727703" y="3764753"/>
            <a:ext cx="585279" cy="8340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96" name="직선 연결선 58395"/>
          <p:cNvCxnSpPr>
            <a:stCxn id="2422" idx="1"/>
            <a:endCxn id="2423" idx="0"/>
          </p:cNvCxnSpPr>
          <p:nvPr/>
        </p:nvCxnSpPr>
        <p:spPr bwMode="auto">
          <a:xfrm flipH="1">
            <a:off x="7312982" y="3723895"/>
            <a:ext cx="304454" cy="8749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98" name="직선 연결선 58397"/>
          <p:cNvCxnSpPr>
            <a:stCxn id="2421" idx="0"/>
            <a:endCxn id="2424" idx="3"/>
          </p:cNvCxnSpPr>
          <p:nvPr/>
        </p:nvCxnSpPr>
        <p:spPr bwMode="auto">
          <a:xfrm flipH="1">
            <a:off x="5834691" y="4598813"/>
            <a:ext cx="492426" cy="7580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00" name="직선 연결선 58399"/>
          <p:cNvCxnSpPr>
            <a:stCxn id="2423" idx="0"/>
            <a:endCxn id="2424" idx="3"/>
          </p:cNvCxnSpPr>
          <p:nvPr/>
        </p:nvCxnSpPr>
        <p:spPr bwMode="auto">
          <a:xfrm flipH="1">
            <a:off x="5834691" y="4598813"/>
            <a:ext cx="1478291" cy="7580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03" name="직선 연결선 58402"/>
          <p:cNvCxnSpPr>
            <a:stCxn id="2424" idx="3"/>
            <a:endCxn id="2425" idx="0"/>
          </p:cNvCxnSpPr>
          <p:nvPr/>
        </p:nvCxnSpPr>
        <p:spPr bwMode="auto">
          <a:xfrm>
            <a:off x="5834691" y="5356820"/>
            <a:ext cx="117980" cy="643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06" name="직선 연결선 58405"/>
          <p:cNvCxnSpPr>
            <a:stCxn id="2425" idx="0"/>
          </p:cNvCxnSpPr>
          <p:nvPr/>
        </p:nvCxnSpPr>
        <p:spPr bwMode="auto">
          <a:xfrm flipV="1">
            <a:off x="5952671" y="4598813"/>
            <a:ext cx="1360310" cy="14010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09" name="직선 연결선 58408"/>
          <p:cNvCxnSpPr>
            <a:stCxn id="2421" idx="0"/>
          </p:cNvCxnSpPr>
          <p:nvPr/>
        </p:nvCxnSpPr>
        <p:spPr bwMode="auto">
          <a:xfrm>
            <a:off x="6327117" y="4598813"/>
            <a:ext cx="9858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21" name="직선 연결선 58420"/>
          <p:cNvCxnSpPr>
            <a:stCxn id="2420" idx="2"/>
            <a:endCxn id="2419" idx="2"/>
          </p:cNvCxnSpPr>
          <p:nvPr/>
        </p:nvCxnSpPr>
        <p:spPr bwMode="auto">
          <a:xfrm flipV="1">
            <a:off x="6139894" y="3764753"/>
            <a:ext cx="587809" cy="2649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19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96" y="3123891"/>
            <a:ext cx="2796480" cy="12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43" y="3757516"/>
            <a:ext cx="2314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원격지 물류 관리 시스템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5988" y="1284288"/>
            <a:ext cx="8228012" cy="1672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90000"/>
              <a:buFont typeface="Wingdings" pitchFamily="2" charset="2"/>
              <a:buChar char="n"/>
              <a:defRPr sz="2400" b="1" i="0" spc="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571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Char char="•"/>
              <a:defRPr sz="2000" b="0" i="0">
                <a:solidFill>
                  <a:schemeClr val="accent5"/>
                </a:solidFill>
                <a:latin typeface="Helvetica Neue"/>
                <a:cs typeface="Helvetica Neue"/>
              </a:defRPr>
            </a:lvl2pPr>
            <a:lvl3pPr marL="80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itchFamily="2" charset="2"/>
              <a:buChar char="w"/>
              <a:defRPr sz="1800" b="0" i="0">
                <a:solidFill>
                  <a:schemeClr val="accent5"/>
                </a:solidFill>
                <a:latin typeface="Helvetica Neue"/>
                <a:cs typeface="Helvetica Neue"/>
              </a:defRPr>
            </a:lvl3pPr>
            <a:lvl4pPr marL="973138" indent="-17145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90000"/>
              <a:buChar char="•"/>
              <a:defRPr sz="1600" b="0" i="0">
                <a:solidFill>
                  <a:schemeClr val="accent5"/>
                </a:solidFill>
                <a:latin typeface="Helvetica Neue"/>
                <a:cs typeface="Helvetica Neue"/>
              </a:defRPr>
            </a:lvl4pPr>
            <a:lvl5pPr marL="11430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Helvetica Neue"/>
                <a:cs typeface="Helvetica Neue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1400">
                <a:solidFill>
                  <a:srgbClr val="003366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1400">
                <a:solidFill>
                  <a:srgbClr val="003366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1400">
                <a:solidFill>
                  <a:srgbClr val="003366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1400"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창고</a:t>
            </a:r>
            <a:r>
              <a:rPr lang="ko-KR" altLang="en-US" sz="1600" kern="0" dirty="0">
                <a:latin typeface="맑은 고딕" pitchFamily="50" charset="-127"/>
                <a:ea typeface="맑은 고딕" pitchFamily="50" charset="-127"/>
              </a:rPr>
              <a:t>관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리 </a:t>
            </a:r>
            <a:r>
              <a:rPr lang="ko-KR" altLang="en-US" sz="1600" kern="0" dirty="0">
                <a:latin typeface="맑은 고딕" pitchFamily="50" charset="-127"/>
                <a:ea typeface="맑은 고딕" pitchFamily="50" charset="-127"/>
              </a:rPr>
              <a:t>시스템 </a:t>
            </a:r>
            <a:r>
              <a:rPr lang="en-US" altLang="ko-KR" sz="1600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600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W</a:t>
            </a:r>
            <a:r>
              <a:rPr lang="en-US" altLang="ko-KR" sz="1600" kern="0" dirty="0">
                <a:latin typeface="맑은 고딕" pitchFamily="50" charset="-127"/>
                <a:ea typeface="맑은 고딕" pitchFamily="50" charset="-127"/>
              </a:rPr>
              <a:t>arehouse </a:t>
            </a:r>
            <a:r>
              <a:rPr lang="en-US" altLang="ko-KR" sz="1600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</a:t>
            </a:r>
            <a:r>
              <a:rPr lang="en-US" altLang="ko-KR" sz="1600" kern="0" dirty="0">
                <a:latin typeface="맑은 고딕" pitchFamily="50" charset="-127"/>
                <a:ea typeface="맑은 고딕" pitchFamily="50" charset="-127"/>
              </a:rPr>
              <a:t>anagement </a:t>
            </a:r>
            <a:r>
              <a:rPr lang="en-US" altLang="ko-KR" sz="1600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r>
              <a:rPr lang="en-US" altLang="ko-KR" sz="1600" kern="0" dirty="0">
                <a:latin typeface="맑은 고딕" pitchFamily="50" charset="-127"/>
                <a:ea typeface="맑은 고딕" pitchFamily="50" charset="-127"/>
              </a:rPr>
              <a:t>ystem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600" kern="0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물류장비간의 </a:t>
            </a:r>
            <a:r>
              <a:rPr lang="ko-KR" altLang="en-US" sz="1600" kern="0" dirty="0">
                <a:latin typeface="맑은 고딕" pitchFamily="50" charset="-127"/>
                <a:ea typeface="맑은 고딕" pitchFamily="50" charset="-127"/>
              </a:rPr>
              <a:t>인터페이스를 위한 장비제어 시스템 </a:t>
            </a:r>
            <a:r>
              <a:rPr lang="en-US" altLang="ko-KR" sz="1600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600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r>
              <a:rPr lang="en-US" altLang="ko-KR" sz="1600" kern="0" dirty="0">
                <a:latin typeface="맑은 고딕" pitchFamily="50" charset="-127"/>
                <a:ea typeface="맑은 고딕" pitchFamily="50" charset="-127"/>
              </a:rPr>
              <a:t>quipment </a:t>
            </a:r>
            <a:r>
              <a:rPr lang="en-US" altLang="ko-KR" sz="1600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1600" kern="0" dirty="0">
                <a:latin typeface="맑은 고딕" pitchFamily="50" charset="-127"/>
                <a:ea typeface="맑은 고딕" pitchFamily="50" charset="-127"/>
              </a:rPr>
              <a:t>ontrol </a:t>
            </a:r>
            <a:r>
              <a:rPr lang="en-US" altLang="ko-KR" sz="1600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r>
              <a:rPr lang="en-US" altLang="ko-KR" sz="1600" kern="0" dirty="0">
                <a:latin typeface="맑은 고딕" pitchFamily="50" charset="-127"/>
                <a:ea typeface="맑은 고딕" pitchFamily="50" charset="-127"/>
              </a:rPr>
              <a:t>ystem)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이중화</a:t>
            </a:r>
            <a:endParaRPr lang="en-US" altLang="ko-KR" sz="1600" kern="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기존 원격지에 단일로 운영되어 </a:t>
            </a:r>
            <a:r>
              <a:rPr lang="ko-KR" altLang="en-US" sz="1600" kern="0" dirty="0" err="1" smtClean="0">
                <a:latin typeface="맑은 고딕" pitchFamily="50" charset="-127"/>
                <a:ea typeface="맑은 고딕" pitchFamily="50" charset="-127"/>
              </a:rPr>
              <a:t>장애시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 조치의 어려움</a:t>
            </a:r>
            <a:endParaRPr lang="en-US" altLang="ko-KR" sz="1600" kern="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가상화를 통한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하드웨어 서버 한대 추가를 통한 이중화 구성</a:t>
            </a:r>
            <a:endParaRPr lang="en-US" altLang="ko-KR" sz="1600" kern="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92" y="4726758"/>
            <a:ext cx="3080289" cy="1284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180205"/>
            <a:ext cx="2314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608830"/>
            <a:ext cx="2323909" cy="72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black">
          <a:xfrm>
            <a:off x="1263192" y="3287360"/>
            <a:ext cx="567196" cy="214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kern="1200" cap="none" noProof="0" dirty="0" smtClean="0">
                <a:solidFill>
                  <a:schemeClr val="bg1">
                    <a:lumMod val="95000"/>
                  </a:schemeClr>
                </a:solidFill>
                <a:latin typeface="+mn-ea"/>
                <a:cs typeface="Helvetica Neue"/>
              </a:rPr>
              <a:t>WMS</a:t>
            </a:r>
            <a:endParaRPr lang="ko-KR" altLang="en-US" sz="1200" b="1" kern="1200" cap="none" noProof="0" dirty="0" smtClean="0">
              <a:solidFill>
                <a:schemeClr val="bg1">
                  <a:lumMod val="95000"/>
                </a:schemeClr>
              </a:solidFill>
              <a:latin typeface="+mn-ea"/>
              <a:cs typeface="Helvetica Neue"/>
            </a:endParaRPr>
          </a:p>
        </p:txBody>
      </p:sp>
      <p:sp>
        <p:nvSpPr>
          <p:cNvPr id="14" name="TextBox 13"/>
          <p:cNvSpPr txBox="1"/>
          <p:nvPr/>
        </p:nvSpPr>
        <p:spPr bwMode="black">
          <a:xfrm>
            <a:off x="1245927" y="3864671"/>
            <a:ext cx="584461" cy="1894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kern="1200" cap="none" noProof="0" dirty="0" smtClean="0">
                <a:solidFill>
                  <a:srgbClr val="31537C"/>
                </a:solidFill>
                <a:latin typeface="+mn-ea"/>
                <a:cs typeface="Helvetica Neue"/>
              </a:rPr>
              <a:t>ECS</a:t>
            </a:r>
            <a:endParaRPr lang="ko-KR" altLang="en-US" sz="1200" b="1" kern="1200" cap="none" noProof="0" dirty="0" smtClean="0">
              <a:solidFill>
                <a:srgbClr val="31537C"/>
              </a:solidFill>
              <a:latin typeface="+mn-ea"/>
              <a:cs typeface="Helvetica Neue"/>
            </a:endParaRPr>
          </a:p>
        </p:txBody>
      </p:sp>
      <p:pic>
        <p:nvPicPr>
          <p:cNvPr id="20" name="Picture 10" descr="avance-logo-fin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43" y="3585326"/>
            <a:ext cx="996647" cy="55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052008" y="3017730"/>
            <a:ext cx="552470" cy="4487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ea"/>
                <a:cs typeface="Helvetica Neue"/>
              </a:rPr>
              <a:t>WMS</a:t>
            </a:r>
            <a:endParaRPr kumimoji="0" lang="ko-KR" altLang="en-US" sz="1600" b="1" i="0" u="none" strike="noStrike" cap="none" normalizeH="0" baseline="0" dirty="0" err="1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ea"/>
              <a:cs typeface="Helvetica Neue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913232" y="3017730"/>
            <a:ext cx="552470" cy="4487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ea"/>
                <a:cs typeface="Helvetica Neue"/>
              </a:rPr>
              <a:t>ECS</a:t>
            </a:r>
            <a:endParaRPr kumimoji="0" lang="ko-KR" altLang="en-US" sz="1600" b="1" i="0" u="none" strike="noStrike" cap="none" normalizeH="0" baseline="0" dirty="0" err="1" smtClean="0">
              <a:ln>
                <a:noFill/>
              </a:ln>
              <a:solidFill>
                <a:schemeClr val="accent5"/>
              </a:solidFill>
              <a:effectLst/>
              <a:latin typeface="+mn-ea"/>
              <a:cs typeface="Helvetica Neue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4477732" y="3394516"/>
            <a:ext cx="829559" cy="57731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ea"/>
                <a:cs typeface="Helvetica Neue"/>
              </a:rPr>
              <a:t>After</a:t>
            </a:r>
            <a:endParaRPr kumimoji="0" lang="ko-KR" altLang="en-US" sz="1600" b="1" i="0" u="none" strike="noStrike" cap="none" normalizeH="0" baseline="0" dirty="0" err="1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ea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 bwMode="black">
          <a:xfrm>
            <a:off x="5486399" y="5024487"/>
            <a:ext cx="3101419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l"/>
              <a:tabLst/>
            </a:pPr>
            <a:r>
              <a:rPr lang="ko-KR" altLang="en-US" sz="1200" b="0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기존</a:t>
            </a:r>
            <a:r>
              <a:rPr lang="en-US" altLang="ko-KR" sz="1200" dirty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en-US" altLang="ko-KR" sz="120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DL360 </a:t>
            </a:r>
            <a:r>
              <a:rPr lang="ko-KR" altLang="en-US" sz="120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메모리만</a:t>
            </a:r>
            <a:r>
              <a:rPr lang="en-US" altLang="ko-KR" sz="120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sz="1200" dirty="0" err="1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업그래이드</a:t>
            </a:r>
            <a:r>
              <a:rPr lang="ko-KR" altLang="en-US" sz="120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후 재사용</a:t>
            </a:r>
            <a:endParaRPr lang="en-US" altLang="ko-KR" sz="120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l"/>
              <a:tabLst/>
            </a:pPr>
            <a:endParaRPr lang="en-US" altLang="ko-KR" sz="1200" dirty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l"/>
              <a:tabLst/>
            </a:pPr>
            <a:r>
              <a:rPr lang="ko-KR" altLang="en-US" sz="1200" b="0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신규 </a:t>
            </a:r>
            <a:r>
              <a:rPr lang="en-US" altLang="ko-KR" sz="1200" b="0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DL360 </a:t>
            </a:r>
            <a:r>
              <a:rPr lang="ko-KR" altLang="en-US" sz="1200" b="0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한대만 추가 도입</a:t>
            </a:r>
            <a:endParaRPr lang="en-US" altLang="ko-KR" sz="1200" b="0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l"/>
              <a:tabLst/>
            </a:pPr>
            <a:endParaRPr lang="en-US" altLang="ko-KR" sz="1200" dirty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l"/>
              <a:tabLst/>
            </a:pPr>
            <a:r>
              <a:rPr lang="ko-KR" altLang="en-US" sz="1200" b="0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가상화를 통한 </a:t>
            </a:r>
            <a:r>
              <a:rPr lang="ko-KR" altLang="en-US" sz="120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복수 서버 이중화로 비용 절감</a:t>
            </a:r>
            <a:endParaRPr lang="ko-KR" altLang="en-US" sz="1200" b="0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5634432" y="3705650"/>
            <a:ext cx="2510327" cy="1309410"/>
            <a:chOff x="5634432" y="3705650"/>
            <a:chExt cx="2510327" cy="1309410"/>
          </a:xfrm>
        </p:grpSpPr>
        <p:cxnSp>
          <p:nvCxnSpPr>
            <p:cNvPr id="49" name="꺾인 연결선 48"/>
            <p:cNvCxnSpPr/>
            <p:nvPr/>
          </p:nvCxnSpPr>
          <p:spPr bwMode="auto">
            <a:xfrm>
              <a:off x="7883018" y="3705650"/>
              <a:ext cx="261741" cy="951192"/>
            </a:xfrm>
            <a:prstGeom prst="bentConnector2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 bwMode="auto">
            <a:xfrm flipH="1">
              <a:off x="5637229" y="4656842"/>
              <a:ext cx="250753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/>
            <p:nvPr/>
          </p:nvCxnSpPr>
          <p:spPr bwMode="auto">
            <a:xfrm>
              <a:off x="5634432" y="4647415"/>
              <a:ext cx="0" cy="3676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2" name="그룹 61"/>
          <p:cNvGrpSpPr/>
          <p:nvPr/>
        </p:nvGrpSpPr>
        <p:grpSpPr>
          <a:xfrm>
            <a:off x="5175314" y="3971829"/>
            <a:ext cx="393129" cy="1509858"/>
            <a:chOff x="5175314" y="3971829"/>
            <a:chExt cx="393129" cy="1509858"/>
          </a:xfrm>
        </p:grpSpPr>
        <p:cxnSp>
          <p:nvCxnSpPr>
            <p:cNvPr id="59" name="꺾인 연결선 58"/>
            <p:cNvCxnSpPr>
              <a:stCxn id="16" idx="1"/>
            </p:cNvCxnSpPr>
            <p:nvPr/>
          </p:nvCxnSpPr>
          <p:spPr bwMode="auto">
            <a:xfrm rot="10800000" flipV="1">
              <a:off x="5175315" y="3971829"/>
              <a:ext cx="393128" cy="1509858"/>
            </a:xfrm>
            <a:prstGeom prst="bentConnector2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>
              <a:endCxn id="11" idx="1"/>
            </p:cNvCxnSpPr>
            <p:nvPr/>
          </p:nvCxnSpPr>
          <p:spPr bwMode="auto">
            <a:xfrm>
              <a:off x="5175314" y="5478379"/>
              <a:ext cx="311085" cy="330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4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6021E-6 C 0.06841 -0.00162 0.13716 -0.00023 0.20591 0.00139 C 0.21563 0.00278 0.2257 0.00371 0.2356 0.00556 C 0.23855 0.00949 0.24028 0.01342 0.24271 0.01782 C 0.2441 0.02753 0.24323 0.02244 0.24584 0.03308 C 0.24619 0.03447 0.24601 0.03655 0.24688 0.03725 C 0.25174 0.04118 0.24896 0.03933 0.25608 0.04257 C 0.25695 0.04303 0.25903 0.04395 0.25903 0.04419 C 0.27535 0.04025 0.29271 0.04118 0.30938 0.03979 C 0.32952 0.04095 0.34688 0.04557 0.36667 0.04673 C 0.37639 0.05113 0.37084 0.04951 0.38455 0.04951 " pathEditMode="relative" rAng="0" ptsTypes="ffffffffffA">
                                      <p:cBhvr>
                                        <p:cTn id="1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2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00"/>
                            </p:stCondLst>
                            <p:childTnLst>
                              <p:par>
                                <p:cTn id="38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24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i.dell.com/das/xa.ashx/global-site-design%20WEB/f269ec4a-737c-d9ba-78e0-c801b3f4f45f/1/OriginalJPG?id=Dell/Product_Images/Dell_Enterprise_Products/Enterprise_Systems/PowerEdge/Poweredge_R720/overview/server-poweredge-r720-pdp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22" y="3229877"/>
            <a:ext cx="64103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MS-SQL </a:t>
            </a:r>
            <a:r>
              <a:rPr lang="ko-KR" altLang="en-US" dirty="0" smtClean="0"/>
              <a:t>서버 통합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60" y="3469020"/>
            <a:ext cx="705783" cy="698431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5988" y="1284288"/>
            <a:ext cx="8228012" cy="1672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90000"/>
              <a:buFont typeface="Wingdings" pitchFamily="2" charset="2"/>
              <a:buChar char="n"/>
              <a:defRPr sz="2400" b="1" i="0" spc="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571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Char char="•"/>
              <a:defRPr sz="2000" b="0" i="0">
                <a:solidFill>
                  <a:schemeClr val="accent5"/>
                </a:solidFill>
                <a:latin typeface="Helvetica Neue"/>
                <a:cs typeface="Helvetica Neue"/>
              </a:defRPr>
            </a:lvl2pPr>
            <a:lvl3pPr marL="80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itchFamily="2" charset="2"/>
              <a:buChar char="w"/>
              <a:defRPr sz="1800" b="0" i="0">
                <a:solidFill>
                  <a:schemeClr val="accent5"/>
                </a:solidFill>
                <a:latin typeface="Helvetica Neue"/>
                <a:cs typeface="Helvetica Neue"/>
              </a:defRPr>
            </a:lvl3pPr>
            <a:lvl4pPr marL="973138" indent="-17145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90000"/>
              <a:buChar char="•"/>
              <a:defRPr sz="1600" b="0" i="0">
                <a:solidFill>
                  <a:schemeClr val="accent5"/>
                </a:solidFill>
                <a:latin typeface="Helvetica Neue"/>
                <a:cs typeface="Helvetica Neue"/>
              </a:defRPr>
            </a:lvl4pPr>
            <a:lvl5pPr marL="11430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Helvetica Neue"/>
                <a:cs typeface="Helvetica Neue"/>
              </a:defRPr>
            </a:lvl5pPr>
            <a:lvl6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1400">
                <a:solidFill>
                  <a:srgbClr val="003366"/>
                </a:solidFill>
                <a:latin typeface="+mn-lt"/>
              </a:defRPr>
            </a:lvl6pPr>
            <a:lvl7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1400">
                <a:solidFill>
                  <a:srgbClr val="003366"/>
                </a:solidFill>
                <a:latin typeface="+mn-lt"/>
              </a:defRPr>
            </a:lvl7pPr>
            <a:lvl8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1400">
                <a:solidFill>
                  <a:srgbClr val="003366"/>
                </a:solidFill>
                <a:latin typeface="+mn-lt"/>
              </a:defRPr>
            </a:lvl8pPr>
            <a:lvl9pPr marL="4000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1400"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MS-SQL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서비스의 안정성을 위한 이중화에 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Fault Tolerant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구현</a:t>
            </a:r>
            <a:endParaRPr lang="en-US" altLang="ko-KR" sz="1600" kern="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주요 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DBMS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의 안정적 서비스 확보</a:t>
            </a:r>
            <a:endParaRPr lang="en-US" altLang="ko-KR" sz="1600" kern="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통합 후 유휴 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resource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에 이중화가 어려웠던 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Windows 7 Professional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대를 가상화를 통해 무중단 서비스 확보</a:t>
            </a:r>
            <a:endParaRPr lang="en-US" altLang="ko-KR" sz="1600" kern="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39" y="4467142"/>
            <a:ext cx="706519" cy="70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24" y="4467144"/>
            <a:ext cx="706519" cy="70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43" y="4467143"/>
            <a:ext cx="706519" cy="70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5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5299" name="Picture 3" descr="LMS_01_architecture_ProLeiT_EN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931988"/>
            <a:ext cx="83153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403600" y="1295398"/>
            <a:ext cx="2362200" cy="1701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9382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578098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365373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10" descr="avance-logo-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323973"/>
            <a:ext cx="7350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17686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363663" y="2244725"/>
            <a:ext cx="2382837" cy="8112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3500438" y="2224088"/>
            <a:ext cx="1117600" cy="8413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5180013" y="2244725"/>
            <a:ext cx="839787" cy="833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55308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22448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820861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578098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365373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3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22448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578098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365373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6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820861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22448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578098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365373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0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17686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1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820861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2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22448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578098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365373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5" name="Picture 10" descr="avance-logo-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323973"/>
            <a:ext cx="7350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6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17686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7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820861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8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22448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578098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30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365373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버드와이저</a:t>
            </a:r>
            <a:r>
              <a:rPr lang="ko-KR" altLang="en-US" dirty="0"/>
              <a:t> </a:t>
            </a:r>
            <a:r>
              <a:rPr lang="ko-KR" altLang="en-US" dirty="0" smtClean="0"/>
              <a:t>사례</a:t>
            </a:r>
            <a:endParaRPr lang="ko-KR" altLang="en-US" dirty="0"/>
          </a:p>
        </p:txBody>
      </p:sp>
      <p:sp>
        <p:nvSpPr>
          <p:cNvPr id="3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594360" y="1671634"/>
            <a:ext cx="7985760" cy="4732337"/>
            <a:chOff x="163" y="1197"/>
            <a:chExt cx="5490" cy="2981"/>
          </a:xfrm>
        </p:grpSpPr>
        <p:pic>
          <p:nvPicPr>
            <p:cNvPr id="95237" name="Picture 5" descr="PDA_05_PU_Interface_ProLeiT_EN_lar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1197"/>
              <a:ext cx="5490" cy="2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8" name="Picture 6" descr="ibm_xseri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" y="1287"/>
              <a:ext cx="486" cy="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9" name="Picture 7" descr="ibm_xseri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" y="1277"/>
              <a:ext cx="486" cy="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40" name="Picture 8" descr="ibm_xseri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1275"/>
              <a:ext cx="486" cy="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241" name="Group 9"/>
          <p:cNvGrpSpPr>
            <a:grpSpLocks/>
          </p:cNvGrpSpPr>
          <p:nvPr/>
        </p:nvGrpSpPr>
        <p:grpSpPr bwMode="auto">
          <a:xfrm>
            <a:off x="618490" y="1711321"/>
            <a:ext cx="2393950" cy="1701800"/>
            <a:chOff x="0" y="832"/>
            <a:chExt cx="1151" cy="1072"/>
          </a:xfrm>
        </p:grpSpPr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0" y="832"/>
              <a:ext cx="1151" cy="107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39382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pic>
          <p:nvPicPr>
            <p:cNvPr id="9524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1640"/>
              <a:ext cx="86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244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1506"/>
              <a:ext cx="86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245" name="Picture 17" descr="ICON_VM_basic_flat_R2_Q408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1164"/>
              <a:ext cx="32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6" name="Picture 17" descr="ICON_VM_basic_flat_R2_Q408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" y="1163"/>
              <a:ext cx="32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7" name="Picture 17" descr="ICON_VM_basic_flat_R2_Q408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1171"/>
              <a:ext cx="32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8" name="Picture 10" descr="avance-logo-fina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868"/>
              <a:ext cx="46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235" name="Picture 3" descr="bayerlog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90" y="1190621"/>
            <a:ext cx="16383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Bayer </a:t>
            </a:r>
            <a:r>
              <a:rPr lang="ko-KR" altLang="en-US" dirty="0"/>
              <a:t>구축사례 </a:t>
            </a:r>
            <a:r>
              <a:rPr lang="en-US" altLang="ko-KR" dirty="0"/>
              <a:t>- </a:t>
            </a:r>
            <a:r>
              <a:rPr lang="ko-KR" altLang="en-US" dirty="0" smtClean="0"/>
              <a:t>제품제어시스템</a:t>
            </a:r>
            <a:endParaRPr lang="ko-KR" altLang="en-US" dirty="0"/>
          </a:p>
        </p:txBody>
      </p:sp>
      <p:sp>
        <p:nvSpPr>
          <p:cNvPr id="18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69670" name="Group 38"/>
          <p:cNvGrpSpPr>
            <a:grpSpLocks/>
          </p:cNvGrpSpPr>
          <p:nvPr/>
        </p:nvGrpSpPr>
        <p:grpSpPr bwMode="auto">
          <a:xfrm>
            <a:off x="594043" y="1432560"/>
            <a:ext cx="7814333" cy="4964067"/>
            <a:chOff x="115" y="919"/>
            <a:chExt cx="4823" cy="3157"/>
          </a:xfrm>
        </p:grpSpPr>
        <p:pic>
          <p:nvPicPr>
            <p:cNvPr id="69636" name="Picture 4" descr="north-america-ma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2009"/>
              <a:ext cx="3633" cy="1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37" name="Oval 5"/>
            <p:cNvSpPr>
              <a:spLocks noChangeArrowheads="1"/>
            </p:cNvSpPr>
            <p:nvPr/>
          </p:nvSpPr>
          <p:spPr bwMode="auto">
            <a:xfrm>
              <a:off x="3191" y="2923"/>
              <a:ext cx="107" cy="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39382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638" name="Oval 6"/>
            <p:cNvSpPr>
              <a:spLocks noChangeArrowheads="1"/>
            </p:cNvSpPr>
            <p:nvPr/>
          </p:nvSpPr>
          <p:spPr bwMode="auto">
            <a:xfrm>
              <a:off x="2120" y="2239"/>
              <a:ext cx="106" cy="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39382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pic>
          <p:nvPicPr>
            <p:cNvPr id="69640" name="Picture 8" descr="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2899"/>
              <a:ext cx="861" cy="567"/>
            </a:xfrm>
            <a:prstGeom prst="rect">
              <a:avLst/>
            </a:prstGeom>
            <a:noFill/>
            <a:ln w="9525">
              <a:solidFill>
                <a:srgbClr val="39382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1" name="Picture 9" descr="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" y="2295"/>
              <a:ext cx="861" cy="567"/>
            </a:xfrm>
            <a:prstGeom prst="rect">
              <a:avLst/>
            </a:prstGeom>
            <a:noFill/>
            <a:ln w="9525">
              <a:solidFill>
                <a:srgbClr val="39382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2" name="Picture 10" descr="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1685"/>
              <a:ext cx="861" cy="567"/>
            </a:xfrm>
            <a:prstGeom prst="rect">
              <a:avLst/>
            </a:prstGeom>
            <a:noFill/>
            <a:ln w="9525">
              <a:solidFill>
                <a:srgbClr val="39382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3" name="Picture 11" descr="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3509"/>
              <a:ext cx="861" cy="567"/>
            </a:xfrm>
            <a:prstGeom prst="rect">
              <a:avLst/>
            </a:prstGeom>
            <a:noFill/>
            <a:ln w="12700">
              <a:solidFill>
                <a:srgbClr val="39382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 flipV="1">
              <a:off x="3314" y="1932"/>
              <a:ext cx="745" cy="9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645" name="Line 13"/>
            <p:cNvSpPr>
              <a:spLocks noChangeShapeType="1"/>
            </p:cNvSpPr>
            <p:nvPr/>
          </p:nvSpPr>
          <p:spPr bwMode="auto">
            <a:xfrm flipV="1">
              <a:off x="3394" y="2552"/>
              <a:ext cx="665" cy="3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646" name="Line 14"/>
            <p:cNvSpPr>
              <a:spLocks noChangeShapeType="1"/>
            </p:cNvSpPr>
            <p:nvPr/>
          </p:nvSpPr>
          <p:spPr bwMode="auto">
            <a:xfrm>
              <a:off x="3368" y="2960"/>
              <a:ext cx="682" cy="1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3296" y="3004"/>
              <a:ext cx="736" cy="7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pic>
          <p:nvPicPr>
            <p:cNvPr id="69648" name="Picture 16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" y="1583"/>
              <a:ext cx="289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9649" name="Object 1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55" y="919"/>
            <a:ext cx="502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CorelDRAW" r:id="rId7" imgW="795544" imgH="806637" progId="CorelDraw.Graphic.9">
                    <p:embed/>
                  </p:oleObj>
                </mc:Choice>
                <mc:Fallback>
                  <p:oleObj name="CorelDRAW" r:id="rId7" imgW="795544" imgH="806637" progId="CorelDraw.Graphic.9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" y="919"/>
                          <a:ext cx="502" cy="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650" name="Picture 1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" y="1582"/>
              <a:ext cx="289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 flipV="1">
              <a:off x="2313" y="1285"/>
              <a:ext cx="345" cy="3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>
              <a:off x="2809" y="1312"/>
              <a:ext cx="390" cy="4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 flipH="1">
              <a:off x="3252" y="2038"/>
              <a:ext cx="9" cy="8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654" name="Rectangle 22"/>
            <p:cNvSpPr>
              <a:spLocks noChangeArrowheads="1"/>
            </p:cNvSpPr>
            <p:nvPr/>
          </p:nvSpPr>
          <p:spPr bwMode="auto">
            <a:xfrm>
              <a:off x="772" y="1661"/>
              <a:ext cx="1117" cy="1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pic>
          <p:nvPicPr>
            <p:cNvPr id="69655" name="Picture 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" y="2385"/>
              <a:ext cx="86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656" name="Picture 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2251"/>
              <a:ext cx="86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658" name="Picture 26" descr="Canada_Me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052"/>
              <a:ext cx="1227" cy="7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59" name="Picture 17" descr="ICON_VM_basic_flat_R2_Q408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1909"/>
              <a:ext cx="32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62" name="Picture 17" descr="ICON_VM_basic_flat_R2_Q408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" y="1908"/>
              <a:ext cx="32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63" name="Picture 17" descr="ICON_VM_basic_flat_R2_Q408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1916"/>
              <a:ext cx="32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4" name="Line 32"/>
            <p:cNvSpPr>
              <a:spLocks noChangeShapeType="1"/>
            </p:cNvSpPr>
            <p:nvPr/>
          </p:nvSpPr>
          <p:spPr bwMode="auto">
            <a:xfrm>
              <a:off x="673" y="1559"/>
              <a:ext cx="187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 flipV="1">
              <a:off x="1781" y="1825"/>
              <a:ext cx="222" cy="1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pic>
          <p:nvPicPr>
            <p:cNvPr id="69667" name="Picture 10" descr="avance-logo-fina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1586"/>
              <a:ext cx="46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미국 기상데이터 수집 시스템 </a:t>
            </a:r>
            <a:r>
              <a:rPr lang="ko-KR" altLang="en-US" dirty="0" smtClean="0"/>
              <a:t>구축사례</a:t>
            </a:r>
            <a:endParaRPr lang="ko-KR" altLang="en-US" dirty="0"/>
          </a:p>
        </p:txBody>
      </p:sp>
      <p:sp>
        <p:nvSpPr>
          <p:cNvPr id="3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5" descr="ストラタスロゴ_2C透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216150"/>
            <a:ext cx="37211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2" descr="UptimeAllthetime__1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36" y="4960938"/>
            <a:ext cx="5472553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Platform Solution – Stratus </a:t>
            </a:r>
            <a:r>
              <a:rPr lang="en-US" altLang="ko-KR" dirty="0" err="1" smtClean="0"/>
              <a:t>ftServer</a:t>
            </a:r>
            <a:endParaRPr lang="en-US" altLang="ko-KR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Backup Slide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err="1" smtClean="0"/>
              <a:t>ftServer</a:t>
            </a:r>
            <a:endParaRPr lang="ko-KR" altLang="en-US" dirty="0"/>
          </a:p>
        </p:txBody>
      </p:sp>
      <p:grpSp>
        <p:nvGrpSpPr>
          <p:cNvPr id="11" name="Group 5"/>
          <p:cNvGrpSpPr/>
          <p:nvPr/>
        </p:nvGrpSpPr>
        <p:grpSpPr>
          <a:xfrm>
            <a:off x="5694055" y="3069131"/>
            <a:ext cx="2878395" cy="3203815"/>
            <a:chOff x="4967175" y="1750787"/>
            <a:chExt cx="3131796" cy="3549124"/>
          </a:xfrm>
        </p:grpSpPr>
        <p:pic>
          <p:nvPicPr>
            <p:cNvPr id="12" name="Picture 40" descr="FTlogoLef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2440" y="3603853"/>
              <a:ext cx="2944131" cy="169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1" descr="FTSERVER_COLOR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7175" y="1750787"/>
              <a:ext cx="3131796" cy="131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949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971800" y="1533525"/>
            <a:ext cx="3185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r>
              <a:rPr lang="ko-KR" altLang="en-US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이중화 하드웨어 컴포넌트</a:t>
            </a:r>
            <a:endParaRPr lang="en-US" altLang="ko-KR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pSp>
        <p:nvGrpSpPr>
          <p:cNvPr id="249859" name="Group 69"/>
          <p:cNvGrpSpPr>
            <a:grpSpLocks/>
          </p:cNvGrpSpPr>
          <p:nvPr/>
        </p:nvGrpSpPr>
        <p:grpSpPr bwMode="auto">
          <a:xfrm>
            <a:off x="1885950" y="2386013"/>
            <a:ext cx="5224463" cy="1103312"/>
            <a:chOff x="734226" y="2007704"/>
            <a:chExt cx="5223753" cy="1103245"/>
          </a:xfrm>
        </p:grpSpPr>
        <p:sp>
          <p:nvSpPr>
            <p:cNvPr id="6" name="TextBox 5"/>
            <p:cNvSpPr txBox="1"/>
            <p:nvPr/>
          </p:nvSpPr>
          <p:spPr>
            <a:xfrm>
              <a:off x="734226" y="2007704"/>
              <a:ext cx="5223753" cy="1103245"/>
            </a:xfrm>
            <a:prstGeom prst="rect">
              <a:avLst/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tx1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91440" bIns="91440"/>
            <a:lstStyle/>
            <a:p>
              <a:pPr marL="339725" indent="-222250">
                <a:buClr>
                  <a:schemeClr val="accent2"/>
                </a:buClr>
                <a:defRPr/>
              </a:pPr>
              <a:endParaRPr lang="en-US" sz="1800" b="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869743" y="2627217"/>
              <a:ext cx="1520178" cy="4009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Embedded I/O</a:t>
              </a:r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1577179" y="2100690"/>
              <a:ext cx="815442" cy="44552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PCI</a:t>
              </a:r>
            </a:p>
          </p:txBody>
        </p:sp>
        <p:sp>
          <p:nvSpPr>
            <p:cNvPr id="56" name="AutoShape 9"/>
            <p:cNvSpPr>
              <a:spLocks noChangeAspect="1" noChangeArrowheads="1"/>
            </p:cNvSpPr>
            <p:nvPr/>
          </p:nvSpPr>
          <p:spPr bwMode="auto">
            <a:xfrm>
              <a:off x="880026" y="2100690"/>
              <a:ext cx="612931" cy="449573"/>
            </a:xfrm>
            <a:prstGeom prst="flowChartMagneticDisk">
              <a:avLst/>
            </a:prstGeom>
            <a:gradFill rotWithShape="0">
              <a:gsLst>
                <a:gs pos="0">
                  <a:schemeClr val="bg2">
                    <a:gamma/>
                    <a:tint val="12157"/>
                    <a:invGamma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411480" anchor="ctr" anchorCtr="1"/>
            <a:lstStyle>
              <a:lvl1pPr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9pPr>
            </a:lstStyle>
            <a:p>
              <a:pPr algn="ctr" eaLnBrk="0" hangingPunct="0">
                <a:lnSpc>
                  <a:spcPts val="2763"/>
                </a:lnSpc>
              </a:pPr>
              <a:endParaRPr lang="en-US" altLang="ko-KR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 eaLnBrk="0" hangingPunct="0">
                <a:lnSpc>
                  <a:spcPts val="2763"/>
                </a:lnSpc>
              </a:pPr>
              <a:endParaRPr lang="en-US" altLang="ko-KR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 eaLnBrk="0" hangingPunct="0">
                <a:lnSpc>
                  <a:spcPts val="2763"/>
                </a:lnSpc>
              </a:pPr>
              <a:endParaRPr lang="en-US" altLang="ko-KR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 eaLnBrk="0" hangingPunct="0">
                <a:lnSpc>
                  <a:spcPts val="2763"/>
                </a:lnSpc>
              </a:pPr>
              <a:endParaRPr lang="en-US" altLang="ko-KR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 eaLnBrk="0" hangingPunct="0">
                <a:lnSpc>
                  <a:spcPts val="2763"/>
                </a:lnSpc>
              </a:pPr>
              <a:endParaRPr lang="en-US" altLang="ko-KR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4436900" y="2100692"/>
              <a:ext cx="1394621" cy="2727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82880" tIns="0" rIns="0" bIns="0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CPU</a:t>
              </a: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436900" y="2430109"/>
              <a:ext cx="1394621" cy="2727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82880" tIns="0" rIns="0" bIns="0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Chipset</a:t>
              </a: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436900" y="2759526"/>
              <a:ext cx="1394621" cy="2727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82880" tIns="0" rIns="0" bIns="0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Memory</a:t>
              </a:r>
            </a:p>
          </p:txBody>
        </p:sp>
      </p:grp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634869" y="2489181"/>
            <a:ext cx="1847685" cy="93289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Automated Uptime </a:t>
            </a:r>
            <a:br>
              <a:rPr 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Layer</a:t>
            </a:r>
          </a:p>
          <a:p>
            <a:pPr algn="ctr">
              <a:defRPr/>
            </a:pP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장애감지 및 격리</a:t>
            </a:r>
            <a:endParaRPr 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1885950" y="3543300"/>
            <a:ext cx="5224463" cy="1103313"/>
            <a:chOff x="1886550" y="3571775"/>
            <a:chExt cx="5223753" cy="1103245"/>
          </a:xfrm>
        </p:grpSpPr>
        <p:grpSp>
          <p:nvGrpSpPr>
            <p:cNvPr id="249886" name="Group 69"/>
            <p:cNvGrpSpPr>
              <a:grpSpLocks/>
            </p:cNvGrpSpPr>
            <p:nvPr/>
          </p:nvGrpSpPr>
          <p:grpSpPr bwMode="auto">
            <a:xfrm>
              <a:off x="1886550" y="3571775"/>
              <a:ext cx="5223753" cy="1103245"/>
              <a:chOff x="734226" y="2007704"/>
              <a:chExt cx="5223753" cy="1103245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734226" y="2007704"/>
                <a:ext cx="5223753" cy="1103245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/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tIns="91440" bIns="91440"/>
              <a:lstStyle/>
              <a:p>
                <a:pPr marL="339725" indent="-222250">
                  <a:buClr>
                    <a:schemeClr val="accent2"/>
                  </a:buClr>
                  <a:defRPr/>
                </a:pPr>
                <a:endParaRPr lang="en-US" sz="1800" b="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6" name="Rectangle 7"/>
              <p:cNvSpPr>
                <a:spLocks noChangeArrowheads="1"/>
              </p:cNvSpPr>
              <p:nvPr/>
            </p:nvSpPr>
            <p:spPr bwMode="auto">
              <a:xfrm>
                <a:off x="869743" y="2627217"/>
                <a:ext cx="1520178" cy="4009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Embedded I/O</a:t>
                </a:r>
              </a:p>
            </p:txBody>
          </p:sp>
          <p:sp>
            <p:nvSpPr>
              <p:cNvPr id="68" name="Rectangle 8"/>
              <p:cNvSpPr>
                <a:spLocks noChangeArrowheads="1"/>
              </p:cNvSpPr>
              <p:nvPr/>
            </p:nvSpPr>
            <p:spPr bwMode="auto">
              <a:xfrm>
                <a:off x="1577179" y="2100690"/>
                <a:ext cx="815442" cy="44552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PCI</a:t>
                </a:r>
              </a:p>
            </p:txBody>
          </p:sp>
          <p:sp>
            <p:nvSpPr>
              <p:cNvPr id="70" name="AutoShape 9"/>
              <p:cNvSpPr>
                <a:spLocks noChangeAspect="1" noChangeArrowheads="1"/>
              </p:cNvSpPr>
              <p:nvPr/>
            </p:nvSpPr>
            <p:spPr bwMode="auto">
              <a:xfrm>
                <a:off x="880026" y="2100690"/>
                <a:ext cx="612931" cy="449573"/>
              </a:xfrm>
              <a:prstGeom prst="flowChartMagneticDisk">
                <a:avLst/>
              </a:prstGeom>
              <a:gradFill rotWithShape="0">
                <a:gsLst>
                  <a:gs pos="0">
                    <a:schemeClr val="bg2">
                      <a:gamma/>
                      <a:tint val="12157"/>
                      <a:invGamma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tIns="411480" anchor="ctr" anchorCtr="1"/>
              <a:lstStyle>
                <a:lvl1pPr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1pPr>
                <a:lvl2pPr marL="742950" indent="-285750"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2pPr>
                <a:lvl3pPr marL="1143000" indent="-228600"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3pPr>
                <a:lvl4pPr marL="1600200" indent="-228600"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4pPr>
                <a:lvl5pPr marL="2057400" indent="-228600"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3366"/>
                    </a:solidFill>
                    <a:latin typeface="Tahoma" pitchFamily="34" charset="0"/>
                  </a:defRPr>
                </a:lvl9pPr>
              </a:lstStyle>
              <a:p>
                <a:pPr algn="ctr" eaLnBrk="0" hangingPunct="0">
                  <a:lnSpc>
                    <a:spcPts val="2763"/>
                  </a:lnSpc>
                </a:pPr>
                <a:endParaRPr lang="en-US" altLang="ko-KR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charset="0"/>
                </a:endParaRPr>
              </a:p>
              <a:p>
                <a:pPr algn="ctr" eaLnBrk="0" hangingPunct="0">
                  <a:lnSpc>
                    <a:spcPts val="2763"/>
                  </a:lnSpc>
                </a:pPr>
                <a:endParaRPr lang="en-US" altLang="ko-KR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charset="0"/>
                </a:endParaRPr>
              </a:p>
              <a:p>
                <a:pPr algn="ctr" eaLnBrk="0" hangingPunct="0">
                  <a:lnSpc>
                    <a:spcPts val="2763"/>
                  </a:lnSpc>
                </a:pPr>
                <a:endParaRPr lang="en-US" altLang="ko-KR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charset="0"/>
                </a:endParaRPr>
              </a:p>
              <a:p>
                <a:pPr algn="ctr" eaLnBrk="0" hangingPunct="0">
                  <a:lnSpc>
                    <a:spcPts val="2763"/>
                  </a:lnSpc>
                </a:pPr>
                <a:endParaRPr lang="en-US" altLang="ko-KR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charset="0"/>
                </a:endParaRPr>
              </a:p>
              <a:p>
                <a:pPr algn="ctr" eaLnBrk="0" hangingPunct="0">
                  <a:lnSpc>
                    <a:spcPts val="2763"/>
                  </a:lnSpc>
                </a:pPr>
                <a:endParaRPr lang="en-US" altLang="ko-KR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charset="0"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4436900" y="2100692"/>
                <a:ext cx="1394621" cy="2727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82880" tIns="0" rIns="0" bIns="0"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CPU</a:t>
                </a:r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4436900" y="2430109"/>
                <a:ext cx="1394621" cy="2727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82880" tIns="0" rIns="0" bIns="0"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Chipset</a:t>
                </a:r>
              </a:p>
            </p:txBody>
          </p:sp>
          <p:sp>
            <p:nvSpPr>
              <p:cNvPr id="74" name="Rectangle 13"/>
              <p:cNvSpPr>
                <a:spLocks noChangeArrowheads="1"/>
              </p:cNvSpPr>
              <p:nvPr/>
            </p:nvSpPr>
            <p:spPr bwMode="auto">
              <a:xfrm>
                <a:off x="4436900" y="2759526"/>
                <a:ext cx="1394621" cy="2727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182880" tIns="0" rIns="0" bIns="0"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Memory</a:t>
                </a: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3634269" y="3675570"/>
              <a:ext cx="1847685" cy="932897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Automated Uptime </a:t>
              </a:r>
              <a:br>
                <a:rPr lang="en-US" sz="14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sz="14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Layer</a:t>
              </a:r>
            </a:p>
            <a:p>
              <a:pPr algn="ctr">
                <a:defRPr/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장애감지 및 격리</a:t>
              </a:r>
              <a:endParaRPr lang="en-US" sz="14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523163" y="2908394"/>
            <a:ext cx="866775" cy="1425390"/>
            <a:chOff x="7013575" y="4030400"/>
            <a:chExt cx="609600" cy="1170486"/>
          </a:xfrm>
        </p:grpSpPr>
        <p:grpSp>
          <p:nvGrpSpPr>
            <p:cNvPr id="249913" name="Group 26"/>
            <p:cNvGrpSpPr>
              <a:grpSpLocks/>
            </p:cNvGrpSpPr>
            <p:nvPr/>
          </p:nvGrpSpPr>
          <p:grpSpPr bwMode="auto">
            <a:xfrm>
              <a:off x="7013575" y="4108360"/>
              <a:ext cx="609600" cy="991674"/>
              <a:chOff x="149" y="721"/>
              <a:chExt cx="548" cy="933"/>
            </a:xfrm>
          </p:grpSpPr>
          <p:sp>
            <p:nvSpPr>
              <p:cNvPr id="249914" name="AutoShape 27"/>
              <p:cNvSpPr>
                <a:spLocks noChangeArrowheads="1"/>
              </p:cNvSpPr>
              <p:nvPr/>
            </p:nvSpPr>
            <p:spPr bwMode="auto">
              <a:xfrm rot="5400000">
                <a:off x="-35" y="905"/>
                <a:ext cx="915" cy="54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53 h 21600"/>
                  <a:gd name="T20" fmla="*/ 18437 w 21600"/>
                  <a:gd name="T21" fmla="*/ 1844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581" y="10811"/>
                    </a:moveTo>
                    <a:cubicBezTo>
                      <a:pt x="17581" y="10807"/>
                      <a:pt x="17582" y="10803"/>
                      <a:pt x="17582" y="10800"/>
                    </a:cubicBezTo>
                    <a:cubicBezTo>
                      <a:pt x="17582" y="7054"/>
                      <a:pt x="14545" y="4018"/>
                      <a:pt x="10800" y="4018"/>
                    </a:cubicBezTo>
                    <a:cubicBezTo>
                      <a:pt x="7054" y="4018"/>
                      <a:pt x="4018" y="7054"/>
                      <a:pt x="4018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06"/>
                      <a:pt x="21599" y="10812"/>
                      <a:pt x="21599" y="10819"/>
                    </a:cubicBezTo>
                    <a:lnTo>
                      <a:pt x="24299" y="10823"/>
                    </a:lnTo>
                    <a:lnTo>
                      <a:pt x="19582" y="15524"/>
                    </a:lnTo>
                    <a:lnTo>
                      <a:pt x="14881" y="10807"/>
                    </a:lnTo>
                    <a:lnTo>
                      <a:pt x="17581" y="108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9915" name="AutoShape 28"/>
              <p:cNvSpPr>
                <a:spLocks noChangeArrowheads="1"/>
              </p:cNvSpPr>
              <p:nvPr/>
            </p:nvSpPr>
            <p:spPr bwMode="auto">
              <a:xfrm rot="16200000" flipV="1">
                <a:off x="-42" y="916"/>
                <a:ext cx="929" cy="54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2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2 w 21600"/>
                  <a:gd name="T19" fmla="*/ 3153 h 21600"/>
                  <a:gd name="T20" fmla="*/ 18438 w 21600"/>
                  <a:gd name="T21" fmla="*/ 1844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581" y="10811"/>
                    </a:moveTo>
                    <a:cubicBezTo>
                      <a:pt x="17581" y="10807"/>
                      <a:pt x="17582" y="10803"/>
                      <a:pt x="17582" y="10800"/>
                    </a:cubicBezTo>
                    <a:cubicBezTo>
                      <a:pt x="17582" y="7054"/>
                      <a:pt x="14545" y="4018"/>
                      <a:pt x="10800" y="4018"/>
                    </a:cubicBezTo>
                    <a:cubicBezTo>
                      <a:pt x="7054" y="4018"/>
                      <a:pt x="4018" y="7054"/>
                      <a:pt x="4018" y="10800"/>
                    </a:cubicBezTo>
                    <a:cubicBezTo>
                      <a:pt x="4017" y="11131"/>
                      <a:pt x="4042" y="11462"/>
                      <a:pt x="4090" y="11791"/>
                    </a:cubicBezTo>
                    <a:lnTo>
                      <a:pt x="115" y="12378"/>
                    </a:lnTo>
                    <a:cubicBezTo>
                      <a:pt x="38" y="11855"/>
                      <a:pt x="0" y="1132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06"/>
                      <a:pt x="21599" y="10812"/>
                      <a:pt x="21599" y="10819"/>
                    </a:cubicBezTo>
                    <a:lnTo>
                      <a:pt x="24299" y="10823"/>
                    </a:lnTo>
                    <a:lnTo>
                      <a:pt x="19582" y="15524"/>
                    </a:lnTo>
                    <a:lnTo>
                      <a:pt x="14881" y="10807"/>
                    </a:lnTo>
                    <a:lnTo>
                      <a:pt x="17581" y="108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49916" name="Text Box 29"/>
            <p:cNvSpPr txBox="1">
              <a:spLocks noChangeArrowheads="1"/>
            </p:cNvSpPr>
            <p:nvPr/>
          </p:nvSpPr>
          <p:spPr bwMode="auto">
            <a:xfrm rot="5400000">
              <a:off x="6822367" y="4523648"/>
              <a:ext cx="1170486" cy="183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9pPr>
            </a:lstStyle>
            <a:p>
              <a:pPr algn="ctr" eaLnBrk="0" hangingPunct="0"/>
              <a:r>
                <a:rPr lang="en-US" altLang="ko-KR" sz="1100" dirty="0" err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Lockstepped</a:t>
              </a:r>
              <a:r>
                <a:rPr lang="en-US" altLang="ko-KR" sz="11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CPUs</a:t>
              </a: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727075" y="2976462"/>
            <a:ext cx="868363" cy="1208816"/>
            <a:chOff x="1907728" y="4119609"/>
            <a:chExt cx="609600" cy="993305"/>
          </a:xfrm>
        </p:grpSpPr>
        <p:grpSp>
          <p:nvGrpSpPr>
            <p:cNvPr id="249918" name="Group 30"/>
            <p:cNvGrpSpPr>
              <a:grpSpLocks/>
            </p:cNvGrpSpPr>
            <p:nvPr/>
          </p:nvGrpSpPr>
          <p:grpSpPr bwMode="auto">
            <a:xfrm flipH="1">
              <a:off x="1907728" y="4119609"/>
              <a:ext cx="609600" cy="993305"/>
              <a:chOff x="149" y="721"/>
              <a:chExt cx="548" cy="933"/>
            </a:xfrm>
          </p:grpSpPr>
          <p:sp>
            <p:nvSpPr>
              <p:cNvPr id="249919" name="AutoShape 31"/>
              <p:cNvSpPr>
                <a:spLocks noChangeArrowheads="1"/>
              </p:cNvSpPr>
              <p:nvPr/>
            </p:nvSpPr>
            <p:spPr bwMode="auto">
              <a:xfrm rot="5400000">
                <a:off x="-35" y="905"/>
                <a:ext cx="915" cy="54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53 h 21600"/>
                  <a:gd name="T20" fmla="*/ 18437 w 21600"/>
                  <a:gd name="T21" fmla="*/ 1844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581" y="10811"/>
                    </a:moveTo>
                    <a:cubicBezTo>
                      <a:pt x="17581" y="10807"/>
                      <a:pt x="17582" y="10803"/>
                      <a:pt x="17582" y="10800"/>
                    </a:cubicBezTo>
                    <a:cubicBezTo>
                      <a:pt x="17582" y="7054"/>
                      <a:pt x="14545" y="4018"/>
                      <a:pt x="10800" y="4018"/>
                    </a:cubicBezTo>
                    <a:cubicBezTo>
                      <a:pt x="7054" y="4018"/>
                      <a:pt x="4018" y="7054"/>
                      <a:pt x="4018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06"/>
                      <a:pt x="21599" y="10812"/>
                      <a:pt x="21599" y="10819"/>
                    </a:cubicBezTo>
                    <a:lnTo>
                      <a:pt x="24299" y="10823"/>
                    </a:lnTo>
                    <a:lnTo>
                      <a:pt x="19582" y="15524"/>
                    </a:lnTo>
                    <a:lnTo>
                      <a:pt x="14881" y="10807"/>
                    </a:lnTo>
                    <a:lnTo>
                      <a:pt x="17581" y="108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9920" name="AutoShape 32"/>
              <p:cNvSpPr>
                <a:spLocks noChangeArrowheads="1"/>
              </p:cNvSpPr>
              <p:nvPr/>
            </p:nvSpPr>
            <p:spPr bwMode="auto">
              <a:xfrm rot="16200000" flipV="1">
                <a:off x="-42" y="916"/>
                <a:ext cx="929" cy="54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2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2 w 21600"/>
                  <a:gd name="T19" fmla="*/ 3153 h 21600"/>
                  <a:gd name="T20" fmla="*/ 18438 w 21600"/>
                  <a:gd name="T21" fmla="*/ 1844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581" y="10811"/>
                    </a:moveTo>
                    <a:cubicBezTo>
                      <a:pt x="17581" y="10807"/>
                      <a:pt x="17582" y="10803"/>
                      <a:pt x="17582" y="10800"/>
                    </a:cubicBezTo>
                    <a:cubicBezTo>
                      <a:pt x="17582" y="7054"/>
                      <a:pt x="14545" y="4018"/>
                      <a:pt x="10800" y="4018"/>
                    </a:cubicBezTo>
                    <a:cubicBezTo>
                      <a:pt x="7054" y="4018"/>
                      <a:pt x="4018" y="7054"/>
                      <a:pt x="4018" y="10800"/>
                    </a:cubicBezTo>
                    <a:cubicBezTo>
                      <a:pt x="4017" y="11131"/>
                      <a:pt x="4042" y="11462"/>
                      <a:pt x="4090" y="11791"/>
                    </a:cubicBezTo>
                    <a:lnTo>
                      <a:pt x="115" y="12378"/>
                    </a:lnTo>
                    <a:cubicBezTo>
                      <a:pt x="38" y="11855"/>
                      <a:pt x="0" y="1132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06"/>
                      <a:pt x="21599" y="10812"/>
                      <a:pt x="21599" y="10819"/>
                    </a:cubicBezTo>
                    <a:lnTo>
                      <a:pt x="24299" y="10823"/>
                    </a:lnTo>
                    <a:lnTo>
                      <a:pt x="19582" y="15524"/>
                    </a:lnTo>
                    <a:lnTo>
                      <a:pt x="14881" y="10807"/>
                    </a:lnTo>
                    <a:lnTo>
                      <a:pt x="17581" y="108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49921" name="Text Box 33"/>
            <p:cNvSpPr txBox="1">
              <a:spLocks noChangeArrowheads="1"/>
            </p:cNvSpPr>
            <p:nvPr/>
          </p:nvSpPr>
          <p:spPr bwMode="auto">
            <a:xfrm rot="16200000">
              <a:off x="1668865" y="4531396"/>
              <a:ext cx="957879" cy="18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Tahoma" pitchFamily="34" charset="0"/>
                </a:defRPr>
              </a:lvl9pPr>
            </a:lstStyle>
            <a:p>
              <a:pPr algn="ctr" eaLnBrk="0" hangingPunct="0"/>
              <a:r>
                <a:rPr lang="en-US" altLang="ko-KR" sz="11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Multi-path I/O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66724" y="5778500"/>
            <a:ext cx="8228013" cy="762000"/>
            <a:chOff x="466724" y="4762500"/>
            <a:chExt cx="8228013" cy="762000"/>
          </a:xfrm>
        </p:grpSpPr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466724" y="4762500"/>
              <a:ext cx="8228013" cy="76200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/>
          </p:spPr>
          <p:txBody>
            <a:bodyPr lIns="45720" rIns="45720" anchor="ctr"/>
            <a:lstStyle/>
            <a:p>
              <a:pPr marL="234000" indent="-234000">
                <a:buClr>
                  <a:schemeClr val="accent6"/>
                </a:buClr>
                <a:buFont typeface="Wingdings" pitchFamily="2" charset="2"/>
                <a:buChar char="§"/>
              </a:pPr>
              <a:r>
                <a:rPr lang="ko-KR" altLang="en-US" sz="18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치명적인 장애요소 감지제거</a:t>
              </a:r>
              <a:endParaRPr lang="en-US" altLang="ko-KR" sz="1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34000" indent="-234000">
                <a:buClr>
                  <a:schemeClr val="accent6"/>
                </a:buClr>
                <a:buFont typeface="Wingdings" pitchFamily="2" charset="2"/>
                <a:buChar char="§"/>
              </a:pPr>
              <a:r>
                <a:rPr lang="ko-KR" altLang="en-US" sz="18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어플리케이션 수정 불필요</a:t>
              </a:r>
              <a:endParaRPr lang="en-US" altLang="ko-KR" sz="1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Rectangle 107"/>
            <p:cNvSpPr>
              <a:spLocks noChangeArrowheads="1"/>
            </p:cNvSpPr>
            <p:nvPr/>
          </p:nvSpPr>
          <p:spPr bwMode="auto">
            <a:xfrm>
              <a:off x="4791075" y="4830763"/>
              <a:ext cx="3857625" cy="6048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233363" indent="-233363">
                <a:spcBef>
                  <a:spcPts val="100"/>
                </a:spcBef>
                <a:spcAft>
                  <a:spcPts val="0"/>
                </a:spcAft>
                <a:buClr>
                  <a:schemeClr val="accent2"/>
                </a:buClr>
                <a:buFont typeface="Wingdings" pitchFamily="2" charset="2"/>
                <a:buChar char="§"/>
                <a:defRPr/>
              </a:pPr>
              <a:r>
                <a:rPr lang="ko-KR" altLang="en-US" sz="18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이중화장비지만 </a:t>
              </a:r>
              <a:r>
                <a:rPr lang="ko-KR" altLang="en-US" sz="1800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싱글이미지</a:t>
              </a:r>
              <a:r>
                <a:rPr lang="ko-KR" altLang="en-US" sz="18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제공</a:t>
              </a:r>
            </a:p>
            <a:p>
              <a:pPr marL="233363" indent="-233363">
                <a:spcBef>
                  <a:spcPts val="100"/>
                </a:spcBef>
                <a:spcAft>
                  <a:spcPts val="0"/>
                </a:spcAft>
                <a:buClr>
                  <a:schemeClr val="accent2"/>
                </a:buClr>
                <a:buFont typeface="Wingdings" pitchFamily="2" charset="2"/>
                <a:buChar char="§"/>
                <a:defRPr/>
              </a:pPr>
              <a:r>
                <a:rPr lang="ko-KR" altLang="en-US" sz="18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장애복구 시간 </a:t>
              </a:r>
              <a:r>
                <a:rPr lang="en-US" altLang="ko-KR" sz="18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= “0”</a:t>
              </a:r>
            </a:p>
          </p:txBody>
        </p:sp>
      </p:grpSp>
      <p:grpSp>
        <p:nvGrpSpPr>
          <p:cNvPr id="47" name="Group 60"/>
          <p:cNvGrpSpPr>
            <a:grpSpLocks/>
          </p:cNvGrpSpPr>
          <p:nvPr/>
        </p:nvGrpSpPr>
        <p:grpSpPr bwMode="auto">
          <a:xfrm>
            <a:off x="1325563" y="2038350"/>
            <a:ext cx="6464300" cy="2774950"/>
            <a:chOff x="-4205122" y="-972518"/>
            <a:chExt cx="6033228" cy="2589927"/>
          </a:xfrm>
        </p:grpSpPr>
        <p:pic>
          <p:nvPicPr>
            <p:cNvPr id="48" name="Picture 63" descr="FTfront-bottom-half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205122" y="488972"/>
              <a:ext cx="6033228" cy="112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2" descr="FTfront-top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189994" y="-972518"/>
              <a:ext cx="6010390" cy="153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ftServer</a:t>
            </a:r>
            <a:r>
              <a:rPr lang="ko-KR" altLang="en-US" dirty="0"/>
              <a:t>의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sp>
        <p:nvSpPr>
          <p:cNvPr id="39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33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5530873"/>
            <a:ext cx="9144000" cy="1651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179" name="Slide Number Placeholder 2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fld id="{932066A7-F5E3-42F7-AD84-72F65519E48D}" type="slidenum">
              <a:rPr lang="en-US" altLang="ko-KR" sz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pPr/>
              <a:t>2</a:t>
            </a:fld>
            <a:endParaRPr lang="en-US" altLang="ko-KR" sz="120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글로벌 기업과의 </a:t>
            </a:r>
            <a:r>
              <a:rPr lang="ko-KR" altLang="en-US" dirty="0" err="1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파트너쉽</a:t>
            </a:r>
            <a:endParaRPr lang="en-US" altLang="ko-KR" dirty="0" smtClean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0189" name="Picture 29" descr="sap_globalpartner_R_tm_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854700"/>
            <a:ext cx="1139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31" descr="Wonderw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29" y="5964238"/>
            <a:ext cx="1216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41" descr="Rockwel Encompass Glob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43" y="5776298"/>
            <a:ext cx="974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05" y="5780088"/>
            <a:ext cx="14509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0" name="Picture 23" descr="SIEME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75" y="5784565"/>
            <a:ext cx="1006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1" name="Picture 1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51" y="5711850"/>
            <a:ext cx="10144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2" name="Picture 5" descr="Yokogaw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78" y="6211888"/>
            <a:ext cx="1519238" cy="328612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15" name="Picture 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992813"/>
            <a:ext cx="104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6" name="Picture 40" descr="gei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28" y="5702017"/>
            <a:ext cx="1519237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452505" y="1784350"/>
            <a:ext cx="3886200" cy="1371600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lIns="182880" tIns="5486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32B47"/>
              </a:buClr>
              <a:buSzTx/>
              <a:buFontTx/>
              <a:buNone/>
              <a:tabLst/>
              <a:defRPr/>
            </a:pPr>
            <a:endParaRPr kumimoji="0" lang="en-US" altLang="ko-KR" sz="22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32B47"/>
              </a:buClr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FT </a:t>
            </a:r>
            <a:r>
              <a:rPr kumimoji="0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개발 파트너</a:t>
            </a:r>
            <a:endParaRPr kumimoji="0" lang="en-US" altLang="ko-KR" sz="22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32B47"/>
              </a:buClr>
              <a:buSzTx/>
              <a:buFontTx/>
              <a:buNone/>
              <a:tabLst/>
              <a:defRPr/>
            </a:pPr>
            <a:endParaRPr kumimoji="0" lang="en-US" altLang="ko-KR" sz="22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32B47"/>
              </a:buClr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44" name="Picture 24" descr="xeon_a_rgb_60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09" y="1583892"/>
            <a:ext cx="738732" cy="5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0" descr="intel-logo-blu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"/>
          <a:stretch>
            <a:fillRect/>
          </a:stretch>
        </p:blipFill>
        <p:spPr bwMode="auto">
          <a:xfrm>
            <a:off x="667298" y="1376363"/>
            <a:ext cx="973000" cy="8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3473530" y="1789945"/>
            <a:ext cx="659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1999</a:t>
            </a: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4773635" y="1784350"/>
            <a:ext cx="3886200" cy="1371600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5486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32B47"/>
              </a:buClr>
              <a:buSzTx/>
              <a:buFontTx/>
              <a:buNone/>
              <a:tabLst/>
              <a:defRPr/>
            </a:pPr>
            <a:endParaRPr kumimoji="0" lang="en-US" altLang="ko-KR" sz="22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32B47"/>
              </a:buClr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Windows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FT 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시스템 제공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32B47"/>
              </a:buClr>
              <a:buSzTx/>
              <a:buFontTx/>
              <a:buNone/>
              <a:tabLst/>
              <a:defRPr/>
            </a:pPr>
            <a:endParaRPr kumimoji="0" lang="en-US" altLang="ko-KR" sz="22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32B47"/>
              </a:buClr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48" name="Picture 20" descr="Microsoft Gold OEM white backgroun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93" y="1052513"/>
            <a:ext cx="2743438" cy="112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7826074" y="1789429"/>
            <a:ext cx="659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2000</a:t>
            </a:r>
          </a:p>
        </p:txBody>
      </p: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452505" y="3937000"/>
            <a:ext cx="3886200" cy="1371600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5486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5568D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vmware</a:t>
            </a:r>
            <a:r>
              <a:rPr kumimoji="0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FT </a:t>
            </a:r>
            <a:r>
              <a:rPr kumimoji="0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기술개발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" name="Picture 21" descr="VMW_09Q3_LGO_VMWARE_GRY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" y="3813175"/>
            <a:ext cx="1564657" cy="2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42"/>
          <p:cNvSpPr txBox="1">
            <a:spLocks noChangeArrowheads="1"/>
          </p:cNvSpPr>
          <p:nvPr/>
        </p:nvSpPr>
        <p:spPr bwMode="auto">
          <a:xfrm>
            <a:off x="3502105" y="3996307"/>
            <a:ext cx="659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2007</a:t>
            </a:r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4773635" y="3938588"/>
            <a:ext cx="3886200" cy="1371600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5486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오픈소스환경에서의</a:t>
            </a:r>
            <a:r>
              <a:rPr kumimoji="0" lang="ko-KR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가용성 보장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4" name="Picture 26" descr="OemAdvCJ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11" y="3355975"/>
            <a:ext cx="712269" cy="106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3"/>
          <p:cNvSpPr txBox="1">
            <a:spLocks noChangeArrowheads="1"/>
          </p:cNvSpPr>
          <p:nvPr/>
        </p:nvSpPr>
        <p:spPr bwMode="auto">
          <a:xfrm>
            <a:off x="7826074" y="3995686"/>
            <a:ext cx="659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97890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832" name="AutoShape 24"/>
          <p:cNvCxnSpPr>
            <a:cxnSpLocks noChangeShapeType="1"/>
            <a:endCxn id="119833" idx="1"/>
          </p:cNvCxnSpPr>
          <p:nvPr/>
        </p:nvCxnSpPr>
        <p:spPr bwMode="auto">
          <a:xfrm>
            <a:off x="1658938" y="3857625"/>
            <a:ext cx="63341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833" name="Rectangle 25" descr="50%"/>
          <p:cNvSpPr>
            <a:spLocks noChangeArrowheads="1"/>
          </p:cNvSpPr>
          <p:nvPr/>
        </p:nvSpPr>
        <p:spPr bwMode="auto">
          <a:xfrm>
            <a:off x="2292350" y="3305175"/>
            <a:ext cx="755650" cy="11033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9834" name="Group 26"/>
          <p:cNvGrpSpPr>
            <a:grpSpLocks/>
          </p:cNvGrpSpPr>
          <p:nvPr/>
        </p:nvGrpSpPr>
        <p:grpSpPr bwMode="auto">
          <a:xfrm>
            <a:off x="2419350" y="3687763"/>
            <a:ext cx="468313" cy="558800"/>
            <a:chOff x="997" y="2064"/>
            <a:chExt cx="295" cy="414"/>
          </a:xfrm>
        </p:grpSpPr>
        <p:sp>
          <p:nvSpPr>
            <p:cNvPr id="119835" name="Rectangle 27"/>
            <p:cNvSpPr>
              <a:spLocks noChangeArrowheads="1"/>
            </p:cNvSpPr>
            <p:nvPr/>
          </p:nvSpPr>
          <p:spPr bwMode="auto">
            <a:xfrm>
              <a:off x="997" y="2064"/>
              <a:ext cx="42" cy="4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36" name="Rectangle 28"/>
            <p:cNvSpPr>
              <a:spLocks noChangeArrowheads="1"/>
            </p:cNvSpPr>
            <p:nvPr/>
          </p:nvSpPr>
          <p:spPr bwMode="auto">
            <a:xfrm>
              <a:off x="1081" y="2064"/>
              <a:ext cx="43" cy="4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37" name="Rectangle 29"/>
            <p:cNvSpPr>
              <a:spLocks noChangeArrowheads="1"/>
            </p:cNvSpPr>
            <p:nvPr/>
          </p:nvSpPr>
          <p:spPr bwMode="auto">
            <a:xfrm>
              <a:off x="1166" y="2064"/>
              <a:ext cx="42" cy="4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38" name="Rectangle 30"/>
            <p:cNvSpPr>
              <a:spLocks noChangeArrowheads="1"/>
            </p:cNvSpPr>
            <p:nvPr/>
          </p:nvSpPr>
          <p:spPr bwMode="auto">
            <a:xfrm>
              <a:off x="1250" y="2064"/>
              <a:ext cx="42" cy="4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9839" name="Text Box 31"/>
          <p:cNvSpPr txBox="1">
            <a:spLocks noChangeArrowheads="1"/>
          </p:cNvSpPr>
          <p:nvPr/>
        </p:nvSpPr>
        <p:spPr bwMode="auto">
          <a:xfrm>
            <a:off x="2397125" y="3216275"/>
            <a:ext cx="506870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ts val="2763"/>
              </a:lnSpc>
            </a:pPr>
            <a:r>
              <a:rPr lang="en-US" altLang="ja-JP" sz="16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PCI</a:t>
            </a:r>
          </a:p>
        </p:txBody>
      </p:sp>
      <p:sp>
        <p:nvSpPr>
          <p:cNvPr id="119843" name="Rectangle 35"/>
          <p:cNvSpPr>
            <a:spLocks noChangeArrowheads="1"/>
          </p:cNvSpPr>
          <p:nvPr/>
        </p:nvSpPr>
        <p:spPr bwMode="auto">
          <a:xfrm>
            <a:off x="4657725" y="3262313"/>
            <a:ext cx="3505200" cy="102235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 b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844" name="Rectangle 36" descr="50%"/>
          <p:cNvSpPr>
            <a:spLocks noChangeArrowheads="1"/>
          </p:cNvSpPr>
          <p:nvPr/>
        </p:nvSpPr>
        <p:spPr bwMode="auto">
          <a:xfrm>
            <a:off x="6646863" y="3325813"/>
            <a:ext cx="1404937" cy="56038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GB" sz="18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CPU</a:t>
            </a:r>
            <a:endParaRPr lang="en-GB" sz="14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845" name="Rectangle 37" descr="50%"/>
          <p:cNvSpPr>
            <a:spLocks noChangeArrowheads="1"/>
          </p:cNvSpPr>
          <p:nvPr/>
        </p:nvSpPr>
        <p:spPr bwMode="auto">
          <a:xfrm>
            <a:off x="5380038" y="3325813"/>
            <a:ext cx="1216025" cy="33496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메모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리</a:t>
            </a:r>
            <a:endParaRPr lang="en-GB" sz="1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846" name="Rectangle 38" descr="50%"/>
          <p:cNvSpPr>
            <a:spLocks noChangeArrowheads="1"/>
          </p:cNvSpPr>
          <p:nvPr/>
        </p:nvSpPr>
        <p:spPr bwMode="auto">
          <a:xfrm>
            <a:off x="5375275" y="3708400"/>
            <a:ext cx="1220788" cy="454025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ko-KR" altLang="en-US" sz="14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칩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셋</a:t>
            </a:r>
            <a:endParaRPr lang="en-GB" sz="1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857" name="Rectangle 49"/>
          <p:cNvSpPr>
            <a:spLocks noChangeArrowheads="1"/>
          </p:cNvSpPr>
          <p:nvPr/>
        </p:nvSpPr>
        <p:spPr bwMode="auto">
          <a:xfrm>
            <a:off x="3048000" y="3684588"/>
            <a:ext cx="228600" cy="32385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873" name="Line 65"/>
          <p:cNvSpPr>
            <a:spLocks noChangeShapeType="1"/>
          </p:cNvSpPr>
          <p:nvPr/>
        </p:nvSpPr>
        <p:spPr bwMode="auto">
          <a:xfrm flipH="1">
            <a:off x="949325" y="3459163"/>
            <a:ext cx="134302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874" name="Text Box 66"/>
          <p:cNvSpPr txBox="1">
            <a:spLocks noChangeArrowheads="1"/>
          </p:cNvSpPr>
          <p:nvPr/>
        </p:nvSpPr>
        <p:spPr bwMode="auto">
          <a:xfrm>
            <a:off x="1289050" y="3200400"/>
            <a:ext cx="8038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Ethernet</a:t>
            </a:r>
          </a:p>
        </p:txBody>
      </p:sp>
      <p:grpSp>
        <p:nvGrpSpPr>
          <p:cNvPr id="119878" name="Group 70"/>
          <p:cNvGrpSpPr>
            <a:grpSpLocks/>
          </p:cNvGrpSpPr>
          <p:nvPr/>
        </p:nvGrpSpPr>
        <p:grpSpPr bwMode="auto">
          <a:xfrm>
            <a:off x="720725" y="3543300"/>
            <a:ext cx="1338263" cy="1776413"/>
            <a:chOff x="454" y="2415"/>
            <a:chExt cx="843" cy="1119"/>
          </a:xfrm>
        </p:grpSpPr>
        <p:sp>
          <p:nvSpPr>
            <p:cNvPr id="119879" name="AutoShape 71"/>
            <p:cNvSpPr>
              <a:spLocks noChangeArrowheads="1"/>
            </p:cNvSpPr>
            <p:nvPr/>
          </p:nvSpPr>
          <p:spPr bwMode="auto">
            <a:xfrm>
              <a:off x="573" y="2415"/>
              <a:ext cx="175" cy="1119"/>
            </a:xfrm>
            <a:prstGeom prst="upDownArrow">
              <a:avLst>
                <a:gd name="adj1" fmla="val 31426"/>
                <a:gd name="adj2" fmla="val 64002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80" name="Text Box 72"/>
            <p:cNvSpPr txBox="1">
              <a:spLocks noChangeArrowheads="1"/>
            </p:cNvSpPr>
            <p:nvPr/>
          </p:nvSpPr>
          <p:spPr bwMode="auto">
            <a:xfrm>
              <a:off x="454" y="2640"/>
              <a:ext cx="233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 eaLnBrk="0" hangingPunct="0"/>
              <a:r>
                <a:rPr lang="en-US" altLang="ja-JP" sz="12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NIC </a:t>
              </a:r>
              <a:r>
                <a:rPr lang="ko-KR" altLang="en-US" sz="12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이중화</a:t>
              </a:r>
              <a:endParaRPr lang="en-US" altLang="ja-JP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81" name="Freeform 73"/>
            <p:cNvSpPr>
              <a:spLocks/>
            </p:cNvSpPr>
            <p:nvPr/>
          </p:nvSpPr>
          <p:spPr bwMode="auto">
            <a:xfrm>
              <a:off x="972" y="2778"/>
              <a:ext cx="90" cy="414"/>
            </a:xfrm>
            <a:custGeom>
              <a:avLst/>
              <a:gdLst>
                <a:gd name="T0" fmla="*/ 0 w 168"/>
                <a:gd name="T1" fmla="*/ 0 h 390"/>
                <a:gd name="T2" fmla="*/ 168 w 168"/>
                <a:gd name="T3" fmla="*/ 198 h 390"/>
                <a:gd name="T4" fmla="*/ 0 w 168"/>
                <a:gd name="T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390">
                  <a:moveTo>
                    <a:pt x="0" y="0"/>
                  </a:moveTo>
                  <a:cubicBezTo>
                    <a:pt x="84" y="66"/>
                    <a:pt x="168" y="133"/>
                    <a:pt x="168" y="198"/>
                  </a:cubicBezTo>
                  <a:cubicBezTo>
                    <a:pt x="168" y="263"/>
                    <a:pt x="28" y="359"/>
                    <a:pt x="0" y="390"/>
                  </a:cubicBezTo>
                </a:path>
              </a:pathLst>
            </a:custGeom>
            <a:noFill/>
            <a:ln w="5715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82" name="Text Box 74"/>
            <p:cNvSpPr txBox="1">
              <a:spLocks noChangeArrowheads="1"/>
            </p:cNvSpPr>
            <p:nvPr/>
          </p:nvSpPr>
          <p:spPr bwMode="auto">
            <a:xfrm>
              <a:off x="1064" y="2632"/>
              <a:ext cx="233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 eaLnBrk="0" hangingPunct="0"/>
              <a:r>
                <a:rPr lang="ko-KR" altLang="en-US" sz="1200" dirty="0" err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미러</a:t>
              </a:r>
              <a:r>
                <a:rPr lang="ko-KR" altLang="en-US" sz="12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링</a:t>
              </a:r>
              <a:endParaRPr lang="en-US" altLang="ja-JP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9887" name="Group 79"/>
          <p:cNvGrpSpPr>
            <a:grpSpLocks/>
          </p:cNvGrpSpPr>
          <p:nvPr/>
        </p:nvGrpSpPr>
        <p:grpSpPr bwMode="auto">
          <a:xfrm>
            <a:off x="4724400" y="5695957"/>
            <a:ext cx="3810000" cy="795339"/>
            <a:chOff x="2976" y="3629"/>
            <a:chExt cx="2400" cy="501"/>
          </a:xfrm>
        </p:grpSpPr>
        <p:sp>
          <p:nvSpPr>
            <p:cNvPr id="119888" name="AutoShape 80"/>
            <p:cNvSpPr>
              <a:spLocks/>
            </p:cNvSpPr>
            <p:nvPr/>
          </p:nvSpPr>
          <p:spPr bwMode="auto">
            <a:xfrm rot="-5400000">
              <a:off x="4131" y="2474"/>
              <a:ext cx="89" cy="2400"/>
            </a:xfrm>
            <a:prstGeom prst="leftBracket">
              <a:avLst>
                <a:gd name="adj" fmla="val 224719"/>
              </a:avLst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89" name="AutoShape 81"/>
            <p:cNvSpPr>
              <a:spLocks noChangeArrowheads="1"/>
            </p:cNvSpPr>
            <p:nvPr/>
          </p:nvSpPr>
          <p:spPr bwMode="auto">
            <a:xfrm>
              <a:off x="4085" y="3718"/>
              <a:ext cx="204" cy="206"/>
            </a:xfrm>
            <a:prstGeom prst="downArrow">
              <a:avLst>
                <a:gd name="adj1" fmla="val 50000"/>
                <a:gd name="adj2" fmla="val 25245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90" name="Rectangle 82"/>
            <p:cNvSpPr>
              <a:spLocks noChangeArrowheads="1"/>
            </p:cNvSpPr>
            <p:nvPr/>
          </p:nvSpPr>
          <p:spPr bwMode="auto">
            <a:xfrm>
              <a:off x="3716" y="3917"/>
              <a:ext cx="96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ja-JP" sz="16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Lockstep </a:t>
              </a:r>
              <a:r>
                <a:rPr kumimoji="1" lang="ko-KR" altLang="en-US" sz="16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</a:t>
              </a:r>
              <a:r>
                <a:rPr kumimoji="1" lang="ko-KR" altLang="en-US" sz="16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술</a:t>
              </a:r>
              <a:endParaRPr kumimoji="1" lang="en-US" altLang="ja-JP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9891" name="Group 83"/>
          <p:cNvGrpSpPr>
            <a:grpSpLocks/>
          </p:cNvGrpSpPr>
          <p:nvPr/>
        </p:nvGrpSpPr>
        <p:grpSpPr bwMode="auto">
          <a:xfrm>
            <a:off x="711200" y="5695957"/>
            <a:ext cx="2600325" cy="804864"/>
            <a:chOff x="448" y="3591"/>
            <a:chExt cx="1638" cy="507"/>
          </a:xfrm>
        </p:grpSpPr>
        <p:sp>
          <p:nvSpPr>
            <p:cNvPr id="119892" name="AutoShape 84"/>
            <p:cNvSpPr>
              <a:spLocks/>
            </p:cNvSpPr>
            <p:nvPr/>
          </p:nvSpPr>
          <p:spPr bwMode="auto">
            <a:xfrm rot="-5400000">
              <a:off x="1222" y="2817"/>
              <a:ext cx="89" cy="1638"/>
            </a:xfrm>
            <a:prstGeom prst="leftBracket">
              <a:avLst>
                <a:gd name="adj" fmla="val 153371"/>
              </a:avLst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93" name="AutoShape 85"/>
            <p:cNvSpPr>
              <a:spLocks noChangeArrowheads="1"/>
            </p:cNvSpPr>
            <p:nvPr/>
          </p:nvSpPr>
          <p:spPr bwMode="auto">
            <a:xfrm>
              <a:off x="1167" y="3680"/>
              <a:ext cx="152" cy="206"/>
            </a:xfrm>
            <a:prstGeom prst="downArrow">
              <a:avLst>
                <a:gd name="adj1" fmla="val 50000"/>
                <a:gd name="adj2" fmla="val 33882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94" name="Rectangle 86"/>
            <p:cNvSpPr>
              <a:spLocks noChangeArrowheads="1"/>
            </p:cNvSpPr>
            <p:nvPr/>
          </p:nvSpPr>
          <p:spPr bwMode="auto">
            <a:xfrm>
              <a:off x="828" y="3885"/>
              <a:ext cx="8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ko-KR" altLang="en-US" sz="16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멀티패</a:t>
              </a:r>
              <a:r>
                <a:rPr kumimoji="1" lang="ko-KR" altLang="en-US" sz="16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스</a:t>
              </a:r>
              <a:r>
                <a:rPr kumimoji="1" lang="en-US" altLang="ja-JP" sz="16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1" lang="en-US" altLang="ja-JP" sz="16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I/O</a:t>
              </a:r>
            </a:p>
          </p:txBody>
        </p:sp>
      </p:grpSp>
      <p:sp>
        <p:nvSpPr>
          <p:cNvPr id="119895" name="Text Box 87"/>
          <p:cNvSpPr txBox="1">
            <a:spLocks noChangeArrowheads="1"/>
          </p:cNvSpPr>
          <p:nvPr/>
        </p:nvSpPr>
        <p:spPr bwMode="auto">
          <a:xfrm>
            <a:off x="479425" y="1878013"/>
            <a:ext cx="8215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002060"/>
              </a:buClr>
              <a:buFontTx/>
              <a:buChar char="•"/>
            </a:pPr>
            <a:r>
              <a:rPr lang="ja-JP" altLang="en-US" sz="1600" dirty="0">
                <a:solidFill>
                  <a:srgbClr val="000000"/>
                </a:solidFill>
                <a:latin typeface="맑은 고딕" pitchFamily="50" charset="-127"/>
                <a:ea typeface="ＭＳ Ｐゴシック" pitchFamily="34" charset="-128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이중화된 </a:t>
            </a:r>
            <a:r>
              <a:rPr lang="en-US" altLang="ja-JP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</a:t>
            </a:r>
            <a:r>
              <a:rPr lang="en-US" altLang="ja-JP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메모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리</a:t>
            </a:r>
            <a:r>
              <a:rPr lang="en-US" altLang="ja-JP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ja-JP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chipset, 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디스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크</a:t>
            </a:r>
            <a:r>
              <a:rPr lang="en-US" altLang="ja-JP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ja-JP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I/O 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컴포넌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트</a:t>
            </a:r>
            <a:endParaRPr lang="en-US" altLang="ja-JP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0" hangingPunct="0">
              <a:buClr>
                <a:srgbClr val="002060"/>
              </a:buClr>
              <a:buFontTx/>
              <a:buChar char="•"/>
            </a:pPr>
            <a:r>
              <a:rPr lang="ja-JP" altLang="en-US" sz="1600" dirty="0">
                <a:solidFill>
                  <a:srgbClr val="000000"/>
                </a:solidFill>
                <a:latin typeface="맑은 고딕" pitchFamily="50" charset="-127"/>
                <a:ea typeface="ＭＳ Ｐゴシック" pitchFamily="34" charset="-128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내장</a:t>
            </a:r>
            <a:r>
              <a:rPr lang="ko-KR" altLang="en-US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된</a:t>
            </a:r>
            <a:r>
              <a:rPr lang="en-US" altLang="ja-JP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Lockstep </a:t>
            </a:r>
            <a:r>
              <a:rPr lang="en-US" altLang="ja-JP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ASIC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의한 동기화 기술</a:t>
            </a:r>
            <a:endParaRPr lang="en-US" altLang="ja-JP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0" hangingPunct="0">
              <a:buClr>
                <a:srgbClr val="002060"/>
              </a:buClr>
              <a:buFontTx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디스크 이중화</a:t>
            </a:r>
            <a:r>
              <a:rPr lang="en-US" altLang="ja-JP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ja-JP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HBA 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멀티패스 </a:t>
            </a:r>
            <a:r>
              <a:rPr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I/O</a:t>
            </a:r>
            <a:r>
              <a:rPr lang="en-US" altLang="ja-JP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ja-JP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NIC </a:t>
            </a:r>
            <a:r>
              <a:rPr lang="ko-KR" altLang="en-US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이중화로 장애발생시 자동 </a:t>
            </a:r>
            <a:r>
              <a:rPr lang="ko-KR" altLang="en-US" sz="16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스위칭</a:t>
            </a:r>
            <a:endParaRPr lang="ja-JP" altLang="en-US" sz="1600" dirty="0">
              <a:solidFill>
                <a:srgbClr val="000000"/>
              </a:solidFill>
              <a:latin typeface="맑은 고딕" pitchFamily="50" charset="-127"/>
              <a:ea typeface="ＭＳ Ｐゴシック" pitchFamily="34" charset="-128"/>
            </a:endParaRPr>
          </a:p>
        </p:txBody>
      </p:sp>
      <p:sp>
        <p:nvSpPr>
          <p:cNvPr id="119896" name="Text Box 88"/>
          <p:cNvSpPr txBox="1">
            <a:spLocks noChangeArrowheads="1"/>
          </p:cNvSpPr>
          <p:nvPr/>
        </p:nvSpPr>
        <p:spPr bwMode="auto">
          <a:xfrm>
            <a:off x="785813" y="2828925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산업표준 컴포넌트</a:t>
            </a:r>
            <a:endParaRPr lang="en-US" altLang="ko-KR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897" name="Text Box 89"/>
          <p:cNvSpPr txBox="1">
            <a:spLocks noChangeArrowheads="1"/>
          </p:cNvSpPr>
          <p:nvPr/>
        </p:nvSpPr>
        <p:spPr bwMode="auto">
          <a:xfrm>
            <a:off x="5529263" y="2828925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산업표준 컴포넌트</a:t>
            </a:r>
            <a:endParaRPr lang="en-US" altLang="ko-KR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466724" y="1293813"/>
            <a:ext cx="8228013" cy="4381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1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xtLst/>
        </p:spPr>
        <p:txBody>
          <a:bodyPr lIns="45720" rIns="45720" anchor="ctr"/>
          <a:lstStyle/>
          <a:p>
            <a:pPr algn="ctr"/>
            <a:r>
              <a:rPr lang="en-US" altLang="ko-KR" sz="2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DMR(</a:t>
            </a:r>
            <a:r>
              <a:rPr lang="ko-KR" altLang="en-US" sz="2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이중화 모듈 복구</a:t>
            </a:r>
            <a:r>
              <a:rPr lang="en-US" altLang="ko-KR" sz="2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Lockstep </a:t>
            </a:r>
            <a:r>
              <a:rPr lang="ko-KR" altLang="en-US" sz="2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디자인</a:t>
            </a:r>
            <a:endParaRPr lang="en-US" altLang="ko-KR" sz="2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3" name="Picture 109" descr="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63850" r="62900" b="17926"/>
          <a:stretch>
            <a:fillRect/>
          </a:stretch>
        </p:blipFill>
        <p:spPr bwMode="auto">
          <a:xfrm>
            <a:off x="1183265" y="3600980"/>
            <a:ext cx="50583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949325" y="4448177"/>
            <a:ext cx="7212014" cy="1260476"/>
            <a:chOff x="949325" y="4448177"/>
            <a:chExt cx="7212014" cy="1260476"/>
          </a:xfrm>
        </p:grpSpPr>
        <p:cxnSp>
          <p:nvCxnSpPr>
            <p:cNvPr id="119813" name="AutoShape 5"/>
            <p:cNvCxnSpPr>
              <a:cxnSpLocks noChangeShapeType="1"/>
            </p:cNvCxnSpPr>
            <p:nvPr/>
          </p:nvCxnSpPr>
          <p:spPr bwMode="auto">
            <a:xfrm>
              <a:off x="1658938" y="5062540"/>
              <a:ext cx="60325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814" name="Rectangle 6" descr="50%"/>
            <p:cNvSpPr>
              <a:spLocks noChangeArrowheads="1"/>
            </p:cNvSpPr>
            <p:nvPr/>
          </p:nvSpPr>
          <p:spPr bwMode="auto">
            <a:xfrm>
              <a:off x="2292350" y="4525965"/>
              <a:ext cx="755650" cy="11033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19815" name="Group 7"/>
            <p:cNvGrpSpPr>
              <a:grpSpLocks/>
            </p:cNvGrpSpPr>
            <p:nvPr/>
          </p:nvGrpSpPr>
          <p:grpSpPr bwMode="auto">
            <a:xfrm>
              <a:off x="2419350" y="4919665"/>
              <a:ext cx="468313" cy="558800"/>
              <a:chOff x="997" y="2064"/>
              <a:chExt cx="295" cy="414"/>
            </a:xfrm>
          </p:grpSpPr>
          <p:sp>
            <p:nvSpPr>
              <p:cNvPr id="119816" name="Rectangle 8"/>
              <p:cNvSpPr>
                <a:spLocks noChangeArrowheads="1"/>
              </p:cNvSpPr>
              <p:nvPr/>
            </p:nvSpPr>
            <p:spPr bwMode="auto">
              <a:xfrm>
                <a:off x="997" y="2064"/>
                <a:ext cx="42" cy="4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9817" name="Rectangle 9"/>
              <p:cNvSpPr>
                <a:spLocks noChangeArrowheads="1"/>
              </p:cNvSpPr>
              <p:nvPr/>
            </p:nvSpPr>
            <p:spPr bwMode="auto">
              <a:xfrm>
                <a:off x="1081" y="2064"/>
                <a:ext cx="43" cy="4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9818" name="Rectangle 10"/>
              <p:cNvSpPr>
                <a:spLocks noChangeArrowheads="1"/>
              </p:cNvSpPr>
              <p:nvPr/>
            </p:nvSpPr>
            <p:spPr bwMode="auto">
              <a:xfrm>
                <a:off x="1166" y="2064"/>
                <a:ext cx="42" cy="4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9819" name="Rectangle 11"/>
              <p:cNvSpPr>
                <a:spLocks noChangeArrowheads="1"/>
              </p:cNvSpPr>
              <p:nvPr/>
            </p:nvSpPr>
            <p:spPr bwMode="auto">
              <a:xfrm>
                <a:off x="1250" y="2064"/>
                <a:ext cx="42" cy="4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19820" name="Text Box 12"/>
            <p:cNvSpPr txBox="1">
              <a:spLocks noChangeArrowheads="1"/>
            </p:cNvSpPr>
            <p:nvPr/>
          </p:nvSpPr>
          <p:spPr bwMode="auto">
            <a:xfrm>
              <a:off x="2397125" y="4448177"/>
              <a:ext cx="506413" cy="45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763"/>
                </a:lnSpc>
              </a:pPr>
              <a:r>
                <a:rPr lang="en-US" altLang="ja-JP" sz="16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PCI</a:t>
              </a:r>
            </a:p>
          </p:txBody>
        </p:sp>
        <p:sp>
          <p:nvSpPr>
            <p:cNvPr id="119821" name="Rectangle 13"/>
            <p:cNvSpPr>
              <a:spLocks noChangeArrowheads="1"/>
            </p:cNvSpPr>
            <p:nvPr/>
          </p:nvSpPr>
          <p:spPr bwMode="auto">
            <a:xfrm>
              <a:off x="4657726" y="4491040"/>
              <a:ext cx="3503613" cy="102235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2400" b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22" name="Rectangle 14" descr="50%"/>
            <p:cNvSpPr>
              <a:spLocks noChangeArrowheads="1"/>
            </p:cNvSpPr>
            <p:nvPr/>
          </p:nvSpPr>
          <p:spPr bwMode="auto">
            <a:xfrm>
              <a:off x="6646864" y="4554540"/>
              <a:ext cx="1404938" cy="560388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sz="18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CPU</a:t>
              </a:r>
              <a:endParaRPr lang="en-GB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23" name="Rectangle 15" descr="50%"/>
            <p:cNvSpPr>
              <a:spLocks noChangeArrowheads="1"/>
            </p:cNvSpPr>
            <p:nvPr/>
          </p:nvSpPr>
          <p:spPr bwMode="auto">
            <a:xfrm>
              <a:off x="5380038" y="4554540"/>
              <a:ext cx="1216025" cy="334963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ko-KR" altLang="en-US" sz="14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메모</a:t>
              </a:r>
              <a:r>
                <a:rPr lang="ko-KR" altLang="en-US" sz="14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리</a:t>
              </a:r>
              <a:endParaRPr lang="en-GB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24" name="Rectangle 16" descr="50%"/>
            <p:cNvSpPr>
              <a:spLocks noChangeArrowheads="1"/>
            </p:cNvSpPr>
            <p:nvPr/>
          </p:nvSpPr>
          <p:spPr bwMode="auto">
            <a:xfrm>
              <a:off x="5375276" y="4937127"/>
              <a:ext cx="1220788" cy="45402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ko-KR" altLang="en-US" sz="1400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칩</a:t>
              </a:r>
              <a:r>
                <a:rPr lang="ko-KR" altLang="en-US" sz="1400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셋</a:t>
              </a:r>
              <a:endParaRPr lang="en-GB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25" name="Rectangle 17"/>
            <p:cNvSpPr>
              <a:spLocks noChangeArrowheads="1"/>
            </p:cNvSpPr>
            <p:nvPr/>
          </p:nvSpPr>
          <p:spPr bwMode="auto">
            <a:xfrm>
              <a:off x="3048000" y="4916490"/>
              <a:ext cx="228600" cy="3238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27" name="Line 19"/>
            <p:cNvSpPr>
              <a:spLocks noChangeShapeType="1"/>
            </p:cNvSpPr>
            <p:nvPr/>
          </p:nvSpPr>
          <p:spPr bwMode="auto">
            <a:xfrm flipH="1">
              <a:off x="949325" y="5449890"/>
              <a:ext cx="1343025" cy="0"/>
            </a:xfrm>
            <a:prstGeom prst="lin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28" name="Text Box 20"/>
            <p:cNvSpPr txBox="1">
              <a:spLocks noChangeArrowheads="1"/>
            </p:cNvSpPr>
            <p:nvPr/>
          </p:nvSpPr>
          <p:spPr bwMode="auto">
            <a:xfrm>
              <a:off x="1257300" y="5432428"/>
              <a:ext cx="8032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12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Ethernet</a:t>
              </a:r>
            </a:p>
          </p:txBody>
        </p:sp>
        <p:pic>
          <p:nvPicPr>
            <p:cNvPr id="86" name="Picture 109" descr="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1183265" y="4807480"/>
              <a:ext cx="50583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899" name="Group 91"/>
          <p:cNvGrpSpPr>
            <a:grpSpLocks/>
          </p:cNvGrpSpPr>
          <p:nvPr/>
        </p:nvGrpSpPr>
        <p:grpSpPr bwMode="auto">
          <a:xfrm>
            <a:off x="2955925" y="2873375"/>
            <a:ext cx="2438400" cy="2565400"/>
            <a:chOff x="5837" y="1030"/>
            <a:chExt cx="1536" cy="1616"/>
          </a:xfrm>
        </p:grpSpPr>
        <p:grpSp>
          <p:nvGrpSpPr>
            <p:cNvPr id="119859" name="Group 51"/>
            <p:cNvGrpSpPr>
              <a:grpSpLocks/>
            </p:cNvGrpSpPr>
            <p:nvPr/>
          </p:nvGrpSpPr>
          <p:grpSpPr bwMode="auto">
            <a:xfrm>
              <a:off x="6553" y="1609"/>
              <a:ext cx="361" cy="773"/>
              <a:chOff x="2717" y="1119"/>
              <a:chExt cx="361" cy="773"/>
            </a:xfrm>
          </p:grpSpPr>
          <p:cxnSp>
            <p:nvCxnSpPr>
              <p:cNvPr id="119860" name="AutoShape 52"/>
              <p:cNvCxnSpPr>
                <a:cxnSpLocks noChangeShapeType="1"/>
              </p:cNvCxnSpPr>
              <p:nvPr/>
            </p:nvCxnSpPr>
            <p:spPr bwMode="auto">
              <a:xfrm>
                <a:off x="2717" y="1892"/>
                <a:ext cx="361" cy="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861" name="AutoShape 53"/>
              <p:cNvCxnSpPr>
                <a:cxnSpLocks noChangeShapeType="1"/>
              </p:cNvCxnSpPr>
              <p:nvPr/>
            </p:nvCxnSpPr>
            <p:spPr bwMode="auto">
              <a:xfrm>
                <a:off x="2726" y="1119"/>
                <a:ext cx="352" cy="7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862" name="Group 54"/>
            <p:cNvGrpSpPr>
              <a:grpSpLocks/>
            </p:cNvGrpSpPr>
            <p:nvPr/>
          </p:nvGrpSpPr>
          <p:grpSpPr bwMode="auto">
            <a:xfrm>
              <a:off x="6553" y="1609"/>
              <a:ext cx="361" cy="773"/>
              <a:chOff x="2757" y="1687"/>
              <a:chExt cx="361" cy="773"/>
            </a:xfrm>
          </p:grpSpPr>
          <p:cxnSp>
            <p:nvCxnSpPr>
              <p:cNvPr id="119863" name="AutoShape 55"/>
              <p:cNvCxnSpPr>
                <a:cxnSpLocks noChangeShapeType="1"/>
              </p:cNvCxnSpPr>
              <p:nvPr/>
            </p:nvCxnSpPr>
            <p:spPr bwMode="auto">
              <a:xfrm flipV="1">
                <a:off x="2757" y="1687"/>
                <a:ext cx="361" cy="773"/>
              </a:xfrm>
              <a:prstGeom prst="straightConnector1">
                <a:avLst/>
              </a:prstGeom>
              <a:noFill/>
              <a:ln w="38100">
                <a:solidFill>
                  <a:srgbClr val="8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864" name="AutoShape 56"/>
              <p:cNvCxnSpPr>
                <a:cxnSpLocks noChangeShapeType="1"/>
              </p:cNvCxnSpPr>
              <p:nvPr/>
            </p:nvCxnSpPr>
            <p:spPr bwMode="auto">
              <a:xfrm>
                <a:off x="2766" y="1687"/>
                <a:ext cx="352" cy="0"/>
              </a:xfrm>
              <a:prstGeom prst="straightConnector1">
                <a:avLst/>
              </a:prstGeom>
              <a:noFill/>
              <a:ln w="38100">
                <a:solidFill>
                  <a:srgbClr val="8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865" name="Rectangle 57" descr="50%"/>
            <p:cNvSpPr>
              <a:spLocks noChangeArrowheads="1"/>
            </p:cNvSpPr>
            <p:nvPr/>
          </p:nvSpPr>
          <p:spPr bwMode="auto">
            <a:xfrm>
              <a:off x="5977" y="2123"/>
              <a:ext cx="562" cy="523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ko-KR" altLang="en-US" sz="12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장애감지</a:t>
              </a:r>
              <a:endPara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hangingPunct="0"/>
              <a:r>
                <a:rPr lang="ko-KR" altLang="en-US" sz="12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격</a:t>
              </a:r>
              <a:r>
                <a:rPr lang="ko-KR" altLang="en-US" sz="12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리</a:t>
              </a:r>
              <a:endParaRPr lang="en-GB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66" name="Rectangle 58" descr="50%"/>
            <p:cNvSpPr>
              <a:spLocks noChangeArrowheads="1"/>
            </p:cNvSpPr>
            <p:nvPr/>
          </p:nvSpPr>
          <p:spPr bwMode="auto">
            <a:xfrm>
              <a:off x="5977" y="1347"/>
              <a:ext cx="562" cy="523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ko-KR" altLang="en-US" sz="12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장애감지</a:t>
              </a:r>
              <a:endPara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hangingPunct="0"/>
              <a:r>
                <a:rPr lang="ko-KR" altLang="en-US" sz="12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격</a:t>
              </a:r>
              <a:r>
                <a:rPr lang="ko-KR" altLang="en-US" sz="12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리</a:t>
              </a:r>
              <a:endParaRPr lang="en-GB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67" name="Rectangle 59" descr="50%"/>
            <p:cNvSpPr>
              <a:spLocks noChangeArrowheads="1"/>
            </p:cNvSpPr>
            <p:nvPr/>
          </p:nvSpPr>
          <p:spPr bwMode="auto">
            <a:xfrm rot="5400000">
              <a:off x="6887" y="1416"/>
              <a:ext cx="504" cy="34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ko-KR" altLang="en-US" sz="12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장애감지</a:t>
              </a:r>
              <a:endParaRPr lang="en-GB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68" name="Rectangle 60" descr="50%"/>
            <p:cNvSpPr>
              <a:spLocks noChangeArrowheads="1"/>
            </p:cNvSpPr>
            <p:nvPr/>
          </p:nvSpPr>
          <p:spPr bwMode="auto">
            <a:xfrm rot="5400000">
              <a:off x="6884" y="2194"/>
              <a:ext cx="503" cy="345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algn="ctr" eaLnBrk="0" hangingPunct="0"/>
              <a:r>
                <a:rPr lang="ko-KR" altLang="en-US" sz="12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장애감지</a:t>
              </a:r>
              <a:endParaRPr lang="en-GB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98" name="Text Box 90"/>
            <p:cNvSpPr txBox="1">
              <a:spLocks noChangeArrowheads="1"/>
            </p:cNvSpPr>
            <p:nvPr/>
          </p:nvSpPr>
          <p:spPr bwMode="auto">
            <a:xfrm>
              <a:off x="5837" y="1030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180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장애 감지</a:t>
              </a:r>
              <a:endParaRPr lang="en-US" altLang="ko-KR" sz="1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9903" name="Group 95"/>
          <p:cNvGrpSpPr>
            <a:grpSpLocks/>
          </p:cNvGrpSpPr>
          <p:nvPr/>
        </p:nvGrpSpPr>
        <p:grpSpPr bwMode="auto">
          <a:xfrm>
            <a:off x="2992438" y="3219450"/>
            <a:ext cx="2409825" cy="3222625"/>
            <a:chOff x="6086" y="188"/>
            <a:chExt cx="1518" cy="2030"/>
          </a:xfrm>
        </p:grpSpPr>
        <p:sp>
          <p:nvSpPr>
            <p:cNvPr id="119884" name="AutoShape 76"/>
            <p:cNvSpPr>
              <a:spLocks noChangeArrowheads="1"/>
            </p:cNvSpPr>
            <p:nvPr/>
          </p:nvSpPr>
          <p:spPr bwMode="auto">
            <a:xfrm>
              <a:off x="6086" y="188"/>
              <a:ext cx="1518" cy="1515"/>
            </a:xfrm>
            <a:prstGeom prst="flowChartAlternateProcess">
              <a:avLst/>
            </a:prstGeom>
            <a:noFill/>
            <a:ln w="5715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9886" name="Line 78"/>
            <p:cNvSpPr>
              <a:spLocks noChangeShapeType="1"/>
            </p:cNvSpPr>
            <p:nvPr/>
          </p:nvSpPr>
          <p:spPr bwMode="auto">
            <a:xfrm flipH="1" flipV="1">
              <a:off x="6847" y="1709"/>
              <a:ext cx="10" cy="194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19900" name="Group 92"/>
            <p:cNvGrpSpPr>
              <a:grpSpLocks/>
            </p:cNvGrpSpPr>
            <p:nvPr/>
          </p:nvGrpSpPr>
          <p:grpSpPr bwMode="auto">
            <a:xfrm>
              <a:off x="6543" y="641"/>
              <a:ext cx="675" cy="543"/>
              <a:chOff x="4037" y="2155"/>
              <a:chExt cx="472" cy="410"/>
            </a:xfrm>
          </p:grpSpPr>
          <p:pic>
            <p:nvPicPr>
              <p:cNvPr id="119901" name="Picture 93" descr="ASIC-1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" y="2155"/>
                <a:ext cx="376" cy="314"/>
              </a:xfrm>
              <a:prstGeom prst="rect">
                <a:avLst/>
              </a:prstGeom>
              <a:solidFill>
                <a:srgbClr val="480048"/>
              </a:solidFill>
              <a:ln w="9525">
                <a:solidFill>
                  <a:srgbClr val="8D8DFF"/>
                </a:solidFill>
                <a:miter lim="800000"/>
                <a:headEnd/>
                <a:tailEnd/>
              </a:ln>
            </p:spPr>
          </p:pic>
          <p:pic>
            <p:nvPicPr>
              <p:cNvPr id="119902" name="Picture 94" descr="ASIC-1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3" y="2251"/>
                <a:ext cx="376" cy="314"/>
              </a:xfrm>
              <a:prstGeom prst="rect">
                <a:avLst/>
              </a:prstGeom>
              <a:solidFill>
                <a:srgbClr val="480048"/>
              </a:solidFill>
              <a:ln w="9525">
                <a:solidFill>
                  <a:srgbClr val="8D8DFF"/>
                </a:solidFill>
                <a:miter lim="800000"/>
                <a:headEnd/>
                <a:tailEnd/>
              </a:ln>
            </p:spPr>
          </p:pic>
        </p:grpSp>
        <p:sp>
          <p:nvSpPr>
            <p:cNvPr id="119885" name="Text Box 77"/>
            <p:cNvSpPr txBox="1">
              <a:spLocks noChangeArrowheads="1"/>
            </p:cNvSpPr>
            <p:nvPr/>
          </p:nvSpPr>
          <p:spPr bwMode="auto">
            <a:xfrm>
              <a:off x="6625" y="1888"/>
              <a:ext cx="495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lumMod val="65000"/>
                  <a:lumOff val="35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o-KR" altLang="en-US" sz="14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내장된 </a:t>
              </a:r>
              <a:endParaRPr lang="en-US" altLang="ja-JP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hangingPunct="0"/>
              <a:r>
                <a:rPr lang="en-US" altLang="ja-JP" sz="14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ASIC</a:t>
              </a:r>
            </a:p>
          </p:txBody>
        </p:sp>
      </p:grpSp>
      <p:grpSp>
        <p:nvGrpSpPr>
          <p:cNvPr id="119850" name="Group 42"/>
          <p:cNvGrpSpPr>
            <a:grpSpLocks/>
          </p:cNvGrpSpPr>
          <p:nvPr/>
        </p:nvGrpSpPr>
        <p:grpSpPr bwMode="auto">
          <a:xfrm>
            <a:off x="6621463" y="3460751"/>
            <a:ext cx="2073275" cy="1752600"/>
            <a:chOff x="4171" y="2363"/>
            <a:chExt cx="1306" cy="1104"/>
          </a:xfrm>
        </p:grpSpPr>
        <p:grpSp>
          <p:nvGrpSpPr>
            <p:cNvPr id="119851" name="Group 43"/>
            <p:cNvGrpSpPr>
              <a:grpSpLocks/>
            </p:cNvGrpSpPr>
            <p:nvPr/>
          </p:nvGrpSpPr>
          <p:grpSpPr bwMode="auto">
            <a:xfrm>
              <a:off x="5093" y="2363"/>
              <a:ext cx="384" cy="1104"/>
              <a:chOff x="5328" y="1681"/>
              <a:chExt cx="384" cy="1104"/>
            </a:xfrm>
          </p:grpSpPr>
          <p:grpSp>
            <p:nvGrpSpPr>
              <p:cNvPr id="119852" name="Group 44"/>
              <p:cNvGrpSpPr>
                <a:grpSpLocks/>
              </p:cNvGrpSpPr>
              <p:nvPr/>
            </p:nvGrpSpPr>
            <p:grpSpPr bwMode="auto">
              <a:xfrm>
                <a:off x="5328" y="1766"/>
                <a:ext cx="384" cy="933"/>
                <a:chOff x="149" y="721"/>
                <a:chExt cx="548" cy="933"/>
              </a:xfrm>
            </p:grpSpPr>
            <p:sp>
              <p:nvSpPr>
                <p:cNvPr id="119853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-35" y="905"/>
                  <a:ext cx="915" cy="548"/>
                </a:xfrm>
                <a:custGeom>
                  <a:avLst/>
                  <a:gdLst>
                    <a:gd name="G0" fmla="+- 6643 0 0"/>
                    <a:gd name="G1" fmla="+- -11796480 0 0"/>
                    <a:gd name="G2" fmla="+- 6643 0 -11796480"/>
                    <a:gd name="G3" fmla="+- 10800 0 0"/>
                    <a:gd name="G4" fmla="+- 0 0 6643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6782 0 0"/>
                    <a:gd name="G9" fmla="+- 0 0 -11796480"/>
                    <a:gd name="G10" fmla="+- 6782 0 2700"/>
                    <a:gd name="G11" fmla="cos G10 6643"/>
                    <a:gd name="G12" fmla="sin G10 6643"/>
                    <a:gd name="G13" fmla="cos 13500 6643"/>
                    <a:gd name="G14" fmla="sin 13500 6643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6782 1 2"/>
                    <a:gd name="G20" fmla="+- G19 5400 0"/>
                    <a:gd name="G21" fmla="cos G20 6643"/>
                    <a:gd name="G22" fmla="sin G20 6643"/>
                    <a:gd name="G23" fmla="+- G21 10800 0"/>
                    <a:gd name="G24" fmla="+- G12 G23 G22"/>
                    <a:gd name="G25" fmla="+- G22 G23 G11"/>
                    <a:gd name="G26" fmla="cos 10800 6643"/>
                    <a:gd name="G27" fmla="sin 10800 6643"/>
                    <a:gd name="G28" fmla="cos 6782 6643"/>
                    <a:gd name="G29" fmla="sin 6782 6643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6643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6782 G39"/>
                    <a:gd name="G43" fmla="sin 6782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0809 w 21600"/>
                    <a:gd name="T5" fmla="*/ 0 h 21600"/>
                    <a:gd name="T6" fmla="*/ 2009 w 21600"/>
                    <a:gd name="T7" fmla="*/ 10800 h 21600"/>
                    <a:gd name="T8" fmla="*/ 10806 w 21600"/>
                    <a:gd name="T9" fmla="*/ 4018 h 21600"/>
                    <a:gd name="T10" fmla="*/ 24299 w 21600"/>
                    <a:gd name="T11" fmla="*/ 10823 h 21600"/>
                    <a:gd name="T12" fmla="*/ 19582 w 21600"/>
                    <a:gd name="T13" fmla="*/ 15524 h 21600"/>
                    <a:gd name="T14" fmla="*/ 14881 w 21600"/>
                    <a:gd name="T15" fmla="*/ 10807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7581" y="10811"/>
                      </a:moveTo>
                      <a:cubicBezTo>
                        <a:pt x="17581" y="10807"/>
                        <a:pt x="17582" y="10803"/>
                        <a:pt x="17582" y="10800"/>
                      </a:cubicBezTo>
                      <a:cubicBezTo>
                        <a:pt x="17582" y="7054"/>
                        <a:pt x="14545" y="4018"/>
                        <a:pt x="10800" y="4018"/>
                      </a:cubicBezTo>
                      <a:cubicBezTo>
                        <a:pt x="7054" y="4018"/>
                        <a:pt x="4018" y="7054"/>
                        <a:pt x="4018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0806"/>
                        <a:pt x="21599" y="10812"/>
                        <a:pt x="21599" y="10819"/>
                      </a:cubicBezTo>
                      <a:lnTo>
                        <a:pt x="24299" y="10823"/>
                      </a:lnTo>
                      <a:lnTo>
                        <a:pt x="19582" y="15524"/>
                      </a:lnTo>
                      <a:lnTo>
                        <a:pt x="14881" y="10807"/>
                      </a:lnTo>
                      <a:lnTo>
                        <a:pt x="17581" y="1081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19854" name="AutoShape 46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-42" y="916"/>
                  <a:ext cx="929" cy="548"/>
                </a:xfrm>
                <a:custGeom>
                  <a:avLst/>
                  <a:gdLst>
                    <a:gd name="G0" fmla="+- 6643 0 0"/>
                    <a:gd name="G1" fmla="+- 11245828 0 0"/>
                    <a:gd name="G2" fmla="+- 6643 0 11245828"/>
                    <a:gd name="G3" fmla="+- 10800 0 0"/>
                    <a:gd name="G4" fmla="+- 0 0 6643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6782 0 0"/>
                    <a:gd name="G9" fmla="+- 0 0 11245828"/>
                    <a:gd name="G10" fmla="+- 6782 0 2700"/>
                    <a:gd name="G11" fmla="cos G10 6643"/>
                    <a:gd name="G12" fmla="sin G10 6643"/>
                    <a:gd name="G13" fmla="cos 13500 6643"/>
                    <a:gd name="G14" fmla="sin 13500 6643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6782 1 2"/>
                    <a:gd name="G20" fmla="+- G19 5400 0"/>
                    <a:gd name="G21" fmla="cos G20 6643"/>
                    <a:gd name="G22" fmla="sin G20 6643"/>
                    <a:gd name="G23" fmla="+- G21 10800 0"/>
                    <a:gd name="G24" fmla="+- G12 G23 G22"/>
                    <a:gd name="G25" fmla="+- G22 G23 G11"/>
                    <a:gd name="G26" fmla="cos 10800 6643"/>
                    <a:gd name="G27" fmla="sin 10800 6643"/>
                    <a:gd name="G28" fmla="cos 6782 6643"/>
                    <a:gd name="G29" fmla="sin 6782 6643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11245828"/>
                    <a:gd name="G36" fmla="sin G34 11245828"/>
                    <a:gd name="G37" fmla="+/ 11245828 6643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6782 G39"/>
                    <a:gd name="G43" fmla="sin 6782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0018 w 21600"/>
                    <a:gd name="T5" fmla="*/ 28 h 21600"/>
                    <a:gd name="T6" fmla="*/ 2103 w 21600"/>
                    <a:gd name="T7" fmla="*/ 12084 h 21600"/>
                    <a:gd name="T8" fmla="*/ 10309 w 21600"/>
                    <a:gd name="T9" fmla="*/ 4035 h 21600"/>
                    <a:gd name="T10" fmla="*/ 24299 w 21600"/>
                    <a:gd name="T11" fmla="*/ 10823 h 21600"/>
                    <a:gd name="T12" fmla="*/ 19582 w 21600"/>
                    <a:gd name="T13" fmla="*/ 15524 h 21600"/>
                    <a:gd name="T14" fmla="*/ 14881 w 21600"/>
                    <a:gd name="T15" fmla="*/ 10807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7581" y="10811"/>
                      </a:moveTo>
                      <a:cubicBezTo>
                        <a:pt x="17581" y="10807"/>
                        <a:pt x="17582" y="10803"/>
                        <a:pt x="17582" y="10800"/>
                      </a:cubicBezTo>
                      <a:cubicBezTo>
                        <a:pt x="17582" y="7054"/>
                        <a:pt x="14545" y="4018"/>
                        <a:pt x="10800" y="4018"/>
                      </a:cubicBezTo>
                      <a:cubicBezTo>
                        <a:pt x="7054" y="4018"/>
                        <a:pt x="4018" y="7054"/>
                        <a:pt x="4018" y="10800"/>
                      </a:cubicBezTo>
                      <a:cubicBezTo>
                        <a:pt x="4017" y="11131"/>
                        <a:pt x="4042" y="11462"/>
                        <a:pt x="4090" y="11791"/>
                      </a:cubicBezTo>
                      <a:lnTo>
                        <a:pt x="115" y="12378"/>
                      </a:lnTo>
                      <a:cubicBezTo>
                        <a:pt x="38" y="11855"/>
                        <a:pt x="0" y="11328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0806"/>
                        <a:pt x="21599" y="10812"/>
                        <a:pt x="21599" y="10819"/>
                      </a:cubicBezTo>
                      <a:lnTo>
                        <a:pt x="24299" y="10823"/>
                      </a:lnTo>
                      <a:lnTo>
                        <a:pt x="19582" y="15524"/>
                      </a:lnTo>
                      <a:lnTo>
                        <a:pt x="14881" y="10807"/>
                      </a:lnTo>
                      <a:lnTo>
                        <a:pt x="17581" y="1081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sp>
            <p:nvSpPr>
              <p:cNvPr id="119855" name="Text Box 47"/>
              <p:cNvSpPr txBox="1">
                <a:spLocks noChangeArrowheads="1"/>
              </p:cNvSpPr>
              <p:nvPr/>
            </p:nvSpPr>
            <p:spPr bwMode="auto">
              <a:xfrm rot="5400000">
                <a:off x="4958" y="2091"/>
                <a:ext cx="1104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ts val="2763"/>
                  </a:lnSpc>
                </a:pPr>
                <a:r>
                  <a:rPr lang="en-US" altLang="ja-JP" sz="18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CPU Lockstep</a:t>
                </a:r>
                <a:endParaRPr lang="en-US" altLang="ja-JP" sz="18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19856" name="AutoShape 48"/>
            <p:cNvSpPr>
              <a:spLocks noChangeArrowheads="1"/>
            </p:cNvSpPr>
            <p:nvPr/>
          </p:nvSpPr>
          <p:spPr bwMode="auto">
            <a:xfrm>
              <a:off x="4171" y="2645"/>
              <a:ext cx="947" cy="401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ko-KR" altLang="en-US" sz="12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동시</a:t>
              </a:r>
              <a:endPara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hangingPunct="0"/>
              <a:r>
                <a:rPr lang="ko-KR" altLang="en-US" sz="1200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프로세</a:t>
              </a:r>
              <a:r>
                <a:rPr lang="ko-KR" altLang="en-US" sz="1200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싱</a:t>
              </a:r>
              <a:endParaRPr lang="en-US" altLang="ja-JP" sz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Lockstep </a:t>
            </a:r>
            <a:r>
              <a:rPr lang="ko-KR" altLang="en-US" dirty="0" smtClean="0"/>
              <a:t>기술</a:t>
            </a:r>
            <a:endParaRPr lang="ko-KR" altLang="en-US" dirty="0"/>
          </a:p>
        </p:txBody>
      </p:sp>
      <p:sp>
        <p:nvSpPr>
          <p:cNvPr id="79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7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8" name="Rectangle 138"/>
          <p:cNvSpPr>
            <a:spLocks noChangeArrowheads="1"/>
          </p:cNvSpPr>
          <p:nvPr/>
        </p:nvSpPr>
        <p:spPr bwMode="auto">
          <a:xfrm>
            <a:off x="7050088" y="1498600"/>
            <a:ext cx="1092200" cy="2222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latinLnBrk="0"/>
            <a:endParaRPr lang="ko-KR" altLang="ko-KR" sz="1600" b="1">
              <a:solidFill>
                <a:srgbClr val="FF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0" name="Rectangle 140"/>
          <p:cNvSpPr>
            <a:spLocks noChangeArrowheads="1"/>
          </p:cNvSpPr>
          <p:nvPr/>
        </p:nvSpPr>
        <p:spPr bwMode="auto">
          <a:xfrm>
            <a:off x="4773613" y="1508125"/>
            <a:ext cx="2087562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latinLnBrk="0"/>
            <a:endParaRPr lang="ko-KR" altLang="ko-KR" sz="1600" b="1">
              <a:solidFill>
                <a:srgbClr val="FF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1" name="Rectangle 141"/>
          <p:cNvSpPr>
            <a:spLocks noChangeArrowheads="1"/>
          </p:cNvSpPr>
          <p:nvPr/>
        </p:nvSpPr>
        <p:spPr bwMode="auto">
          <a:xfrm>
            <a:off x="4773613" y="2633663"/>
            <a:ext cx="2087562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latinLnBrk="0"/>
            <a:endParaRPr lang="ko-KR" altLang="ko-KR" sz="1600" b="1">
              <a:solidFill>
                <a:srgbClr val="FF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2" name="Text Box 142"/>
          <p:cNvSpPr txBox="1">
            <a:spLocks noChangeArrowheads="1"/>
          </p:cNvSpPr>
          <p:nvPr/>
        </p:nvSpPr>
        <p:spPr bwMode="auto">
          <a:xfrm>
            <a:off x="4745038" y="1460500"/>
            <a:ext cx="1878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ja-JP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CPU-I/O enclosure</a:t>
            </a:r>
            <a:r>
              <a:rPr lang="ja-JP" altLang="en-US" sz="1000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＃</a:t>
            </a:r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89263" name="Line 143"/>
          <p:cNvSpPr>
            <a:spLocks noChangeShapeType="1"/>
          </p:cNvSpPr>
          <p:nvPr/>
        </p:nvSpPr>
        <p:spPr bwMode="auto">
          <a:xfrm>
            <a:off x="5205413" y="1846263"/>
            <a:ext cx="649287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4" name="Line 144"/>
          <p:cNvSpPr>
            <a:spLocks noChangeShapeType="1"/>
          </p:cNvSpPr>
          <p:nvPr/>
        </p:nvSpPr>
        <p:spPr bwMode="auto">
          <a:xfrm flipV="1">
            <a:off x="5564188" y="1846262"/>
            <a:ext cx="0" cy="312737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5" name="Freeform 145"/>
          <p:cNvSpPr>
            <a:spLocks/>
          </p:cNvSpPr>
          <p:nvPr/>
        </p:nvSpPr>
        <p:spPr bwMode="auto">
          <a:xfrm>
            <a:off x="6257925" y="3063875"/>
            <a:ext cx="209550" cy="350838"/>
          </a:xfrm>
          <a:custGeom>
            <a:avLst/>
            <a:gdLst>
              <a:gd name="T0" fmla="*/ 0 w 1134"/>
              <a:gd name="T1" fmla="*/ 0 h 182"/>
              <a:gd name="T2" fmla="*/ 0 w 1134"/>
              <a:gd name="T3" fmla="*/ 182 h 182"/>
              <a:gd name="T4" fmla="*/ 1134 w 1134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4" h="182">
                <a:moveTo>
                  <a:pt x="0" y="0"/>
                </a:moveTo>
                <a:lnTo>
                  <a:pt x="0" y="182"/>
                </a:lnTo>
                <a:lnTo>
                  <a:pt x="1134" y="182"/>
                </a:lnTo>
              </a:path>
            </a:pathLst>
          </a:custGeom>
          <a:noFill/>
          <a:ln w="5715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6" name="Line 146"/>
          <p:cNvSpPr>
            <a:spLocks noChangeShapeType="1"/>
          </p:cNvSpPr>
          <p:nvPr/>
        </p:nvSpPr>
        <p:spPr bwMode="auto">
          <a:xfrm flipH="1">
            <a:off x="6688138" y="3032125"/>
            <a:ext cx="722312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7" name="Line 147"/>
          <p:cNvSpPr>
            <a:spLocks noChangeShapeType="1"/>
          </p:cNvSpPr>
          <p:nvPr/>
        </p:nvSpPr>
        <p:spPr bwMode="auto">
          <a:xfrm flipH="1" flipV="1">
            <a:off x="6761162" y="2181224"/>
            <a:ext cx="541337" cy="854075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8" name="Line 148"/>
          <p:cNvSpPr>
            <a:spLocks noChangeShapeType="1"/>
          </p:cNvSpPr>
          <p:nvPr/>
        </p:nvSpPr>
        <p:spPr bwMode="auto">
          <a:xfrm flipV="1">
            <a:off x="6769099" y="2136774"/>
            <a:ext cx="568325" cy="898525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69" name="Line 149"/>
          <p:cNvSpPr>
            <a:spLocks noChangeShapeType="1"/>
          </p:cNvSpPr>
          <p:nvPr/>
        </p:nvSpPr>
        <p:spPr bwMode="auto">
          <a:xfrm>
            <a:off x="5132388" y="2333625"/>
            <a:ext cx="649287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70" name="Line 150"/>
          <p:cNvSpPr>
            <a:spLocks noChangeShapeType="1"/>
          </p:cNvSpPr>
          <p:nvPr/>
        </p:nvSpPr>
        <p:spPr bwMode="auto">
          <a:xfrm>
            <a:off x="5781675" y="2238375"/>
            <a:ext cx="649288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77" name="Text Box 157"/>
          <p:cNvSpPr txBox="1">
            <a:spLocks noChangeArrowheads="1"/>
          </p:cNvSpPr>
          <p:nvPr/>
        </p:nvSpPr>
        <p:spPr bwMode="auto">
          <a:xfrm>
            <a:off x="4764088" y="3508375"/>
            <a:ext cx="1878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ja-JP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CPU-I/O</a:t>
            </a:r>
            <a:r>
              <a:rPr lang="ja-JP" altLang="en-US" sz="1000" dirty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 </a:t>
            </a:r>
            <a:r>
              <a:rPr lang="en-US" altLang="ja-JP" sz="1000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enclosure</a:t>
            </a:r>
            <a:r>
              <a:rPr lang="ja-JP" altLang="en-US" sz="1000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＃</a:t>
            </a:r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389278" name="Line 158"/>
          <p:cNvSpPr>
            <a:spLocks noChangeShapeType="1"/>
          </p:cNvSpPr>
          <p:nvPr/>
        </p:nvSpPr>
        <p:spPr bwMode="auto">
          <a:xfrm>
            <a:off x="5221288" y="3354388"/>
            <a:ext cx="649287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79" name="Line 159"/>
          <p:cNvSpPr>
            <a:spLocks noChangeShapeType="1"/>
          </p:cNvSpPr>
          <p:nvPr/>
        </p:nvSpPr>
        <p:spPr bwMode="auto">
          <a:xfrm flipV="1">
            <a:off x="5580064" y="3086100"/>
            <a:ext cx="0" cy="269875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80" name="Freeform 160"/>
          <p:cNvSpPr>
            <a:spLocks/>
          </p:cNvSpPr>
          <p:nvPr/>
        </p:nvSpPr>
        <p:spPr bwMode="auto">
          <a:xfrm flipV="1">
            <a:off x="6248400" y="1895474"/>
            <a:ext cx="209550" cy="352425"/>
          </a:xfrm>
          <a:custGeom>
            <a:avLst/>
            <a:gdLst>
              <a:gd name="T0" fmla="*/ 0 w 1134"/>
              <a:gd name="T1" fmla="*/ 0 h 182"/>
              <a:gd name="T2" fmla="*/ 0 w 1134"/>
              <a:gd name="T3" fmla="*/ 182 h 182"/>
              <a:gd name="T4" fmla="*/ 1134 w 1134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4" h="182">
                <a:moveTo>
                  <a:pt x="0" y="0"/>
                </a:moveTo>
                <a:lnTo>
                  <a:pt x="0" y="182"/>
                </a:lnTo>
                <a:lnTo>
                  <a:pt x="1134" y="182"/>
                </a:lnTo>
              </a:path>
            </a:pathLst>
          </a:custGeom>
          <a:noFill/>
          <a:ln w="5715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81" name="Line 161"/>
          <p:cNvSpPr>
            <a:spLocks noChangeShapeType="1"/>
          </p:cNvSpPr>
          <p:nvPr/>
        </p:nvSpPr>
        <p:spPr bwMode="auto">
          <a:xfrm>
            <a:off x="5103813" y="2851150"/>
            <a:ext cx="649287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82" name="Line 162"/>
          <p:cNvSpPr>
            <a:spLocks noChangeShapeType="1"/>
          </p:cNvSpPr>
          <p:nvPr/>
        </p:nvSpPr>
        <p:spPr bwMode="auto">
          <a:xfrm>
            <a:off x="5795963" y="3032125"/>
            <a:ext cx="649287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86" name="AutoShape 166"/>
          <p:cNvSpPr>
            <a:spLocks noChangeArrowheads="1"/>
          </p:cNvSpPr>
          <p:nvPr/>
        </p:nvSpPr>
        <p:spPr bwMode="auto">
          <a:xfrm>
            <a:off x="6329363" y="3333749"/>
            <a:ext cx="454025" cy="21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/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LAN</a:t>
            </a:r>
          </a:p>
        </p:txBody>
      </p:sp>
      <p:sp>
        <p:nvSpPr>
          <p:cNvPr id="389292" name="AutoShape 172"/>
          <p:cNvSpPr>
            <a:spLocks noChangeArrowheads="1"/>
          </p:cNvSpPr>
          <p:nvPr/>
        </p:nvSpPr>
        <p:spPr bwMode="auto">
          <a:xfrm>
            <a:off x="6329363" y="1793874"/>
            <a:ext cx="454025" cy="21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/>
            <a:r>
              <a:rPr lang="en-US" altLang="ja-JP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LAN</a:t>
            </a:r>
          </a:p>
        </p:txBody>
      </p:sp>
      <p:sp>
        <p:nvSpPr>
          <p:cNvPr id="389297" name="Line 177"/>
          <p:cNvSpPr>
            <a:spLocks noChangeShapeType="1"/>
          </p:cNvSpPr>
          <p:nvPr/>
        </p:nvSpPr>
        <p:spPr bwMode="auto">
          <a:xfrm flipH="1">
            <a:off x="6632575" y="2232025"/>
            <a:ext cx="922338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99" name="Text Box 179"/>
          <p:cNvSpPr txBox="1">
            <a:spLocks noChangeArrowheads="1"/>
          </p:cNvSpPr>
          <p:nvPr/>
        </p:nvSpPr>
        <p:spPr bwMode="auto">
          <a:xfrm>
            <a:off x="7097713" y="1474788"/>
            <a:ext cx="1333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HDD </a:t>
            </a:r>
            <a:r>
              <a:rPr lang="ja-JP" altLang="en-US" sz="1000" dirty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모듈　</a:t>
            </a:r>
          </a:p>
        </p:txBody>
      </p:sp>
      <p:sp>
        <p:nvSpPr>
          <p:cNvPr id="389304" name="Text Box 184"/>
          <p:cNvSpPr txBox="1">
            <a:spLocks noChangeArrowheads="1"/>
          </p:cNvSpPr>
          <p:nvPr/>
        </p:nvSpPr>
        <p:spPr bwMode="auto">
          <a:xfrm>
            <a:off x="390525" y="1776413"/>
            <a:ext cx="1662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ja-JP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CPU-I/O</a:t>
            </a:r>
            <a:r>
              <a:rPr lang="ja-JP" altLang="en-US" sz="1000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 </a:t>
            </a:r>
            <a:r>
              <a:rPr lang="en-US" altLang="ja-JP" sz="10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enclousre</a:t>
            </a:r>
            <a:r>
              <a:rPr lang="ja-JP" altLang="en-US" sz="1000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＃</a:t>
            </a:r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89306" name="Text Box 186"/>
          <p:cNvSpPr txBox="1">
            <a:spLocks noChangeArrowheads="1"/>
          </p:cNvSpPr>
          <p:nvPr/>
        </p:nvSpPr>
        <p:spPr bwMode="auto">
          <a:xfrm>
            <a:off x="3411538" y="3228975"/>
            <a:ext cx="1308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HDD </a:t>
            </a:r>
            <a:r>
              <a:rPr lang="ja-JP" altLang="en-US" sz="1000" dirty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모듈</a:t>
            </a:r>
          </a:p>
        </p:txBody>
      </p:sp>
      <p:sp>
        <p:nvSpPr>
          <p:cNvPr id="389310" name="AutoShape 190"/>
          <p:cNvSpPr>
            <a:spLocks noChangeArrowheads="1"/>
          </p:cNvSpPr>
          <p:nvPr/>
        </p:nvSpPr>
        <p:spPr bwMode="auto">
          <a:xfrm>
            <a:off x="3962400" y="4306888"/>
            <a:ext cx="4706939" cy="1636712"/>
          </a:xfrm>
          <a:prstGeom prst="wedgeRectCallout">
            <a:avLst>
              <a:gd name="adj1" fmla="val 1324"/>
              <a:gd name="adj2" fmla="val -83407"/>
            </a:avLst>
          </a:prstGeom>
          <a:noFill/>
          <a:ln w="25400" algn="ctr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 latinLnBrk="0"/>
            <a:endParaRPr lang="ko-KR" altLang="ko-KR" sz="1600" b="1">
              <a:solidFill>
                <a:srgbClr val="FF0066"/>
              </a:solidFill>
              <a:ea typeface="MS PGothic" pitchFamily="34" charset="-128"/>
            </a:endParaRPr>
          </a:p>
        </p:txBody>
      </p:sp>
      <p:sp>
        <p:nvSpPr>
          <p:cNvPr id="389311" name="Text Box 191"/>
          <p:cNvSpPr txBox="1">
            <a:spLocks noChangeArrowheads="1"/>
          </p:cNvSpPr>
          <p:nvPr/>
        </p:nvSpPr>
        <p:spPr bwMode="auto">
          <a:xfrm>
            <a:off x="5622925" y="4471988"/>
            <a:ext cx="3071813" cy="138499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171450" indent="-171450" latinLnBrk="0">
              <a:buClr>
                <a:srgbClr val="002060"/>
              </a:buCl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내장된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CPU, </a:t>
            </a:r>
            <a:r>
              <a:rPr lang="ko-KR" alt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메모리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I/O</a:t>
            </a:r>
            <a:r>
              <a:rPr lang="ko-KR" alt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등의 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동시 </a:t>
            </a:r>
            <a:r>
              <a:rPr lang="ko-KR" altLang="en-US" sz="14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프로세싱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장애 </a:t>
            </a:r>
            <a:r>
              <a:rPr lang="ko-KR" altLang="en-US" sz="14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검출등의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ft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기능을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개의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ASIC 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칩으로 실현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Clr>
                <a:srgbClr val="002060"/>
              </a:buClr>
              <a:buFont typeface="Arial" pitchFamily="34" charset="0"/>
              <a:buChar char="•"/>
            </a:pPr>
            <a:r>
              <a:rPr kumimoji="0" lang="ko-KR" altLang="en-US" sz="14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서버로서의 </a:t>
            </a:r>
            <a:r>
              <a:rPr kumimoji="0" lang="ko-KR" alt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처리 성능을 떨어뜨리지 않고 높은 가용성을 제공</a:t>
            </a:r>
            <a:r>
              <a:rPr kumimoji="0"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ja-JP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6" name="Picture 4" descr="ftServer-internal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3940175"/>
            <a:ext cx="27797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466724" y="6102350"/>
            <a:ext cx="8228013" cy="4381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1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xtLst/>
        </p:spPr>
        <p:txBody>
          <a:bodyPr lIns="45720" rIns="45720" anchor="ctr"/>
          <a:lstStyle/>
          <a:p>
            <a:pPr algn="ctr"/>
            <a:r>
              <a:rPr lang="en-US" altLang="ko-KR" sz="2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CPU, </a:t>
            </a:r>
            <a:r>
              <a:rPr lang="ko-KR" altLang="en-US" sz="21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메모리등의</a:t>
            </a:r>
            <a:r>
              <a:rPr lang="ko-KR" altLang="en-US" sz="2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1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성능저하없이</a:t>
            </a:r>
            <a:r>
              <a:rPr lang="ko-KR" altLang="en-US" sz="2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이중화 제어</a:t>
            </a:r>
            <a:endParaRPr lang="en-US" altLang="ko-KR" sz="2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" y="1957388"/>
            <a:ext cx="3541712" cy="120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302" name="Rectangle 182"/>
          <p:cNvSpPr>
            <a:spLocks noChangeArrowheads="1"/>
          </p:cNvSpPr>
          <p:nvPr/>
        </p:nvSpPr>
        <p:spPr bwMode="auto">
          <a:xfrm>
            <a:off x="739775" y="2778125"/>
            <a:ext cx="2841625" cy="295275"/>
          </a:xfrm>
          <a:prstGeom prst="rect">
            <a:avLst/>
          </a:prstGeom>
          <a:noFill/>
          <a:ln w="57150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CC"/>
                    </a:gs>
                    <a:gs pos="50000">
                      <a:srgbClr val="CCFFCC">
                        <a:gamma/>
                        <a:tint val="0"/>
                        <a:invGamma/>
                      </a:srgbClr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lang="ko-KR" altLang="ko-KR" sz="1600" b="1">
              <a:solidFill>
                <a:srgbClr val="FF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Rectangle 182"/>
          <p:cNvSpPr>
            <a:spLocks noChangeArrowheads="1"/>
          </p:cNvSpPr>
          <p:nvPr/>
        </p:nvSpPr>
        <p:spPr bwMode="auto">
          <a:xfrm>
            <a:off x="739775" y="2257425"/>
            <a:ext cx="2841625" cy="295275"/>
          </a:xfrm>
          <a:prstGeom prst="rect">
            <a:avLst/>
          </a:prstGeom>
          <a:noFill/>
          <a:ln w="57150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CC"/>
                    </a:gs>
                    <a:gs pos="50000">
                      <a:srgbClr val="CCFFCC">
                        <a:gamma/>
                        <a:tint val="0"/>
                        <a:invGamma/>
                      </a:srgbClr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lang="ko-KR" altLang="ko-KR" sz="1600" b="1">
              <a:solidFill>
                <a:srgbClr val="FF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300" name="Rectangle 180"/>
          <p:cNvSpPr>
            <a:spLocks noChangeArrowheads="1"/>
          </p:cNvSpPr>
          <p:nvPr/>
        </p:nvSpPr>
        <p:spPr bwMode="auto">
          <a:xfrm>
            <a:off x="703263" y="2033588"/>
            <a:ext cx="2928937" cy="1103312"/>
          </a:xfrm>
          <a:prstGeom prst="rect">
            <a:avLst/>
          </a:prstGeom>
          <a:noFill/>
          <a:ln w="571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CC"/>
                    </a:gs>
                    <a:gs pos="50000">
                      <a:srgbClr val="CCFFCC">
                        <a:gamma/>
                        <a:tint val="0"/>
                        <a:invGamma/>
                      </a:srgbClr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0"/>
            <a:endParaRPr lang="ko-KR" altLang="ko-KR" sz="1600" b="1">
              <a:solidFill>
                <a:srgbClr val="FF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703263" y="2597944"/>
            <a:ext cx="292893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 Box 184"/>
          <p:cNvSpPr txBox="1">
            <a:spLocks noChangeArrowheads="1"/>
          </p:cNvSpPr>
          <p:nvPr/>
        </p:nvSpPr>
        <p:spPr bwMode="auto">
          <a:xfrm>
            <a:off x="390525" y="3148013"/>
            <a:ext cx="1662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ja-JP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CPU-I/O</a:t>
            </a:r>
            <a:r>
              <a:rPr lang="ja-JP" altLang="en-US" sz="1000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 </a:t>
            </a:r>
            <a:r>
              <a:rPr lang="en-US" altLang="ja-JP" sz="10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enclousre</a:t>
            </a:r>
            <a:r>
              <a:rPr lang="ja-JP" altLang="en-US" sz="1000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</a:rPr>
              <a:t>＃</a:t>
            </a:r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2984500" y="2438400"/>
            <a:ext cx="571500" cy="812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직선 연결선 8"/>
          <p:cNvCxnSpPr/>
          <p:nvPr/>
        </p:nvCxnSpPr>
        <p:spPr bwMode="auto">
          <a:xfrm flipH="1" flipV="1">
            <a:off x="3009900" y="2946400"/>
            <a:ext cx="533400" cy="292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9307" name="Line 187"/>
          <p:cNvSpPr>
            <a:spLocks noChangeShapeType="1"/>
          </p:cNvSpPr>
          <p:nvPr/>
        </p:nvSpPr>
        <p:spPr bwMode="auto">
          <a:xfrm flipV="1">
            <a:off x="4025901" y="1511299"/>
            <a:ext cx="749299" cy="49530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308" name="Line 188"/>
          <p:cNvSpPr>
            <a:spLocks noChangeShapeType="1"/>
          </p:cNvSpPr>
          <p:nvPr/>
        </p:nvSpPr>
        <p:spPr bwMode="auto">
          <a:xfrm>
            <a:off x="4038601" y="3098800"/>
            <a:ext cx="736600" cy="62230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4" name="Picture 94" descr="ASIC-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71" y="4648424"/>
            <a:ext cx="1346256" cy="1041175"/>
          </a:xfrm>
          <a:prstGeom prst="rect">
            <a:avLst/>
          </a:prstGeom>
          <a:solidFill>
            <a:srgbClr val="480048"/>
          </a:solidFill>
          <a:ln w="9525">
            <a:solidFill>
              <a:srgbClr val="8D8DFF"/>
            </a:solidFill>
            <a:miter lim="800000"/>
            <a:headEnd/>
            <a:tailEnd/>
          </a:ln>
        </p:spPr>
      </p:pic>
      <p:pic>
        <p:nvPicPr>
          <p:cNvPr id="75" name="Picture 109" descr="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63850" r="62900" b="17926"/>
          <a:stretch>
            <a:fillRect/>
          </a:stretch>
        </p:blipFill>
        <p:spPr bwMode="auto">
          <a:xfrm>
            <a:off x="7279265" y="1899180"/>
            <a:ext cx="50583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09" descr="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63850" r="62900" b="17926"/>
          <a:stretch>
            <a:fillRect/>
          </a:stretch>
        </p:blipFill>
        <p:spPr bwMode="auto">
          <a:xfrm>
            <a:off x="7279265" y="2762780"/>
            <a:ext cx="50583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 73"/>
          <p:cNvSpPr>
            <a:spLocks/>
          </p:cNvSpPr>
          <p:nvPr/>
        </p:nvSpPr>
        <p:spPr bwMode="auto">
          <a:xfrm flipH="1">
            <a:off x="4622801" y="2303463"/>
            <a:ext cx="171450" cy="657225"/>
          </a:xfrm>
          <a:custGeom>
            <a:avLst/>
            <a:gdLst>
              <a:gd name="T0" fmla="*/ 0 w 168"/>
              <a:gd name="T1" fmla="*/ 0 h 390"/>
              <a:gd name="T2" fmla="*/ 168 w 168"/>
              <a:gd name="T3" fmla="*/ 198 h 390"/>
              <a:gd name="T4" fmla="*/ 0 w 168"/>
              <a:gd name="T5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390">
                <a:moveTo>
                  <a:pt x="0" y="0"/>
                </a:moveTo>
                <a:cubicBezTo>
                  <a:pt x="84" y="66"/>
                  <a:pt x="168" y="133"/>
                  <a:pt x="168" y="198"/>
                </a:cubicBezTo>
                <a:cubicBezTo>
                  <a:pt x="168" y="263"/>
                  <a:pt x="28" y="359"/>
                  <a:pt x="0" y="390"/>
                </a:cubicBezTo>
              </a:path>
            </a:pathLst>
          </a:cu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Freeform 73"/>
          <p:cNvSpPr>
            <a:spLocks/>
          </p:cNvSpPr>
          <p:nvPr/>
        </p:nvSpPr>
        <p:spPr bwMode="auto">
          <a:xfrm>
            <a:off x="7842250" y="2303463"/>
            <a:ext cx="142875" cy="657225"/>
          </a:xfrm>
          <a:custGeom>
            <a:avLst/>
            <a:gdLst>
              <a:gd name="T0" fmla="*/ 0 w 168"/>
              <a:gd name="T1" fmla="*/ 0 h 390"/>
              <a:gd name="T2" fmla="*/ 168 w 168"/>
              <a:gd name="T3" fmla="*/ 198 h 390"/>
              <a:gd name="T4" fmla="*/ 0 w 168"/>
              <a:gd name="T5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390">
                <a:moveTo>
                  <a:pt x="0" y="0"/>
                </a:moveTo>
                <a:cubicBezTo>
                  <a:pt x="84" y="66"/>
                  <a:pt x="168" y="133"/>
                  <a:pt x="168" y="198"/>
                </a:cubicBezTo>
                <a:cubicBezTo>
                  <a:pt x="168" y="263"/>
                  <a:pt x="28" y="359"/>
                  <a:pt x="0" y="390"/>
                </a:cubicBezTo>
              </a:path>
            </a:pathLst>
          </a:cu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auto">
          <a:xfrm>
            <a:off x="7943850" y="2441583"/>
            <a:ext cx="6463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미러</a:t>
            </a:r>
            <a:r>
              <a:rPr kumimoji="1" lang="ko-KR" alt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링</a:t>
            </a:r>
            <a:endParaRPr kumimoji="1" lang="en-US" altLang="ja-JP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Rectangle 86"/>
          <p:cNvSpPr>
            <a:spLocks noChangeArrowheads="1"/>
          </p:cNvSpPr>
          <p:nvPr/>
        </p:nvSpPr>
        <p:spPr bwMode="auto">
          <a:xfrm>
            <a:off x="3879850" y="235268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동시</a:t>
            </a:r>
            <a:endParaRPr kumimoji="1"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kumimoji="1"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프로세</a:t>
            </a:r>
            <a:r>
              <a:rPr kumimoji="1"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싱</a:t>
            </a:r>
            <a:endParaRPr kumimoji="1" lang="en-US" altLang="ja-JP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AutoShape 153"/>
          <p:cNvSpPr>
            <a:spLocks noChangeArrowheads="1"/>
          </p:cNvSpPr>
          <p:nvPr/>
        </p:nvSpPr>
        <p:spPr bwMode="auto">
          <a:xfrm>
            <a:off x="5738813" y="1660524"/>
            <a:ext cx="433387" cy="384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/>
            <a:r>
              <a:rPr lang="en-US" altLang="ja-JP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</a:t>
            </a:r>
          </a:p>
        </p:txBody>
      </p:sp>
      <p:sp>
        <p:nvSpPr>
          <p:cNvPr id="389271" name="AutoShape 151"/>
          <p:cNvSpPr>
            <a:spLocks noChangeArrowheads="1"/>
          </p:cNvSpPr>
          <p:nvPr/>
        </p:nvSpPr>
        <p:spPr bwMode="auto">
          <a:xfrm>
            <a:off x="4887913" y="2768599"/>
            <a:ext cx="454025" cy="21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latinLnBrk="0"/>
            <a:r>
              <a:rPr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메모</a:t>
            </a: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리</a:t>
            </a:r>
            <a:endParaRPr lang="en-US" altLang="ja-JP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AutoShape 151"/>
          <p:cNvSpPr>
            <a:spLocks noChangeArrowheads="1"/>
          </p:cNvSpPr>
          <p:nvPr/>
        </p:nvSpPr>
        <p:spPr bwMode="auto">
          <a:xfrm>
            <a:off x="4887913" y="2247899"/>
            <a:ext cx="454025" cy="21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latinLnBrk="0"/>
            <a:r>
              <a:rPr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메모</a:t>
            </a: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리</a:t>
            </a:r>
            <a:endParaRPr lang="en-US" altLang="ja-JP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73" name="AutoShape 153"/>
          <p:cNvSpPr>
            <a:spLocks noChangeArrowheads="1"/>
          </p:cNvSpPr>
          <p:nvPr/>
        </p:nvSpPr>
        <p:spPr bwMode="auto">
          <a:xfrm>
            <a:off x="4887913" y="1660524"/>
            <a:ext cx="433387" cy="384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/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</a:t>
            </a:r>
          </a:p>
        </p:txBody>
      </p:sp>
      <p:sp>
        <p:nvSpPr>
          <p:cNvPr id="86" name="Rectangle 16" descr="50%"/>
          <p:cNvSpPr>
            <a:spLocks noChangeArrowheads="1"/>
          </p:cNvSpPr>
          <p:nvPr/>
        </p:nvSpPr>
        <p:spPr bwMode="auto">
          <a:xfrm>
            <a:off x="5499100" y="2667001"/>
            <a:ext cx="571500" cy="457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ASIC</a:t>
            </a:r>
            <a:endParaRPr lang="en-GB" sz="1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Rectangle 16" descr="50%"/>
          <p:cNvSpPr>
            <a:spLocks noChangeArrowheads="1"/>
          </p:cNvSpPr>
          <p:nvPr/>
        </p:nvSpPr>
        <p:spPr bwMode="auto">
          <a:xfrm>
            <a:off x="5499100" y="2095501"/>
            <a:ext cx="571500" cy="457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ASIC</a:t>
            </a:r>
            <a:endParaRPr lang="en-GB" sz="1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AutoShape 153"/>
          <p:cNvSpPr>
            <a:spLocks noChangeArrowheads="1"/>
          </p:cNvSpPr>
          <p:nvPr/>
        </p:nvSpPr>
        <p:spPr bwMode="auto">
          <a:xfrm>
            <a:off x="5738813" y="3146424"/>
            <a:ext cx="433387" cy="384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/>
            <a:r>
              <a:rPr lang="en-US" altLang="ja-JP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</a:t>
            </a:r>
          </a:p>
        </p:txBody>
      </p:sp>
      <p:sp>
        <p:nvSpPr>
          <p:cNvPr id="90" name="AutoShape 153"/>
          <p:cNvSpPr>
            <a:spLocks noChangeArrowheads="1"/>
          </p:cNvSpPr>
          <p:nvPr/>
        </p:nvSpPr>
        <p:spPr bwMode="auto">
          <a:xfrm>
            <a:off x="4887913" y="3146424"/>
            <a:ext cx="433387" cy="384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/>
            <a:r>
              <a:rPr lang="en-US" altLang="ja-JP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CPU</a:t>
            </a:r>
          </a:p>
        </p:txBody>
      </p:sp>
      <p:sp>
        <p:nvSpPr>
          <p:cNvPr id="91" name="AutoShape 170"/>
          <p:cNvSpPr>
            <a:spLocks noChangeArrowheads="1"/>
          </p:cNvSpPr>
          <p:nvPr/>
        </p:nvSpPr>
        <p:spPr bwMode="auto">
          <a:xfrm>
            <a:off x="6327775" y="2806700"/>
            <a:ext cx="454025" cy="285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/>
            <a:r>
              <a:rPr lang="en-US" altLang="ja-JP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SCSI</a:t>
            </a:r>
            <a:endParaRPr lang="en-US" altLang="ja-JP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290" name="AutoShape 170"/>
          <p:cNvSpPr>
            <a:spLocks noChangeArrowheads="1"/>
          </p:cNvSpPr>
          <p:nvPr/>
        </p:nvSpPr>
        <p:spPr bwMode="auto">
          <a:xfrm>
            <a:off x="6327775" y="2159000"/>
            <a:ext cx="454025" cy="285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/>
            <a:r>
              <a:rPr lang="en-US" altLang="ja-JP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SCSI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장애발생시에도 시스템 </a:t>
            </a:r>
            <a:r>
              <a:rPr lang="ko-KR" altLang="en-US" dirty="0" smtClean="0"/>
              <a:t>무중단</a:t>
            </a:r>
            <a:endParaRPr lang="ko-KR" altLang="en-US" dirty="0"/>
          </a:p>
        </p:txBody>
      </p:sp>
      <p:sp>
        <p:nvSpPr>
          <p:cNvPr id="58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91936"/>
              </p:ext>
            </p:extLst>
          </p:nvPr>
        </p:nvGraphicFramePr>
        <p:xfrm>
          <a:off x="466724" y="1287463"/>
          <a:ext cx="8228013" cy="5262864"/>
        </p:xfrm>
        <a:graphic>
          <a:graphicData uri="http://schemas.openxmlformats.org/drawingml/2006/table">
            <a:tbl>
              <a:tblPr/>
              <a:tblGrid>
                <a:gridCol w="1943854"/>
                <a:gridCol w="1936184"/>
                <a:gridCol w="2244562"/>
                <a:gridCol w="2103413"/>
              </a:tblGrid>
              <a:tr h="455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2700 </a:t>
                      </a:r>
                      <a:b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</a:b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Low-end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4700</a:t>
                      </a:r>
                      <a:b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</a:b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Mid-tier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6400</a:t>
                      </a:r>
                      <a:b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</a:b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High-end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79181">
                <a:tc>
                  <a:txBody>
                    <a:bodyPr/>
                    <a:lstStyle/>
                    <a:p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주의 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: 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기술된 모든 컴포넌트 수량은 논리적인 수량이며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,</a:t>
                      </a:r>
                    </a:p>
                    <a:p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물리적인 수량은 논리적인 수량의 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배임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프로세서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1-socket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2-socket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2-socket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7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CPU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QPI 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성능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Quad-core 1.8 GHz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6.4 GT/s QPI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Quad-core 1.8 GHz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6.4 GT/s QPI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Octa-core 2.6 GHz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 GT/s 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QPI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CPU </a:t>
                      </a: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캐쉬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MB Shared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MB  Shared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MB Shared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메모리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Bandwidth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34.1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68.2 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85.3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메모리 슬롯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DIMM Slots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DIMM Slots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DIMM Slots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시스템 메모리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기본내장 컴포넌트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SAS,  2x ENET (10/100/1000) 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3x USB2.0 (</a:t>
                      </a: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후면부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), 1x USB2.0 (</a:t>
                      </a: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전면부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), 2x COMM, VGA, BMC, DVD R/W (</a:t>
                      </a: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전면부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ko-KR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내장된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PCI 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슬롯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ko-KR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2 x </a:t>
                      </a: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PCIe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확장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PCI 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슬롯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2 x </a:t>
                      </a: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PCIe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Gen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2 x </a:t>
                      </a: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PCIe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Gen 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ko-KR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RAID 1 Disk (Internal)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ko-KR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8 x 2.5” SAS Disks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3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사이즈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4U Rack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4U Rack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AD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4U Rack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40" descr="FT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865313"/>
            <a:ext cx="1857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1" descr="FTfro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852613"/>
            <a:ext cx="18097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2" descr="FTlef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1878013"/>
            <a:ext cx="19780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시스템 </a:t>
            </a:r>
            <a:r>
              <a:rPr lang="ko-KR" altLang="en-US" dirty="0" smtClean="0"/>
              <a:t>제원</a:t>
            </a:r>
            <a:endParaRPr lang="ko-KR" altLang="en-US" dirty="0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Stratus Portfolio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28164" y="1996366"/>
            <a:ext cx="2878395" cy="3203815"/>
            <a:chOff x="4967175" y="1750787"/>
            <a:chExt cx="3131796" cy="3549124"/>
          </a:xfrm>
        </p:grpSpPr>
        <p:pic>
          <p:nvPicPr>
            <p:cNvPr id="7" name="Picture 40" descr="FTlogoLef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2440" y="3603853"/>
              <a:ext cx="2944131" cy="169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1" descr="FTSERVER_COLOR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7175" y="1750787"/>
              <a:ext cx="3131796" cy="131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그룹 18"/>
          <p:cNvGrpSpPr/>
          <p:nvPr/>
        </p:nvGrpSpPr>
        <p:grpSpPr>
          <a:xfrm>
            <a:off x="1604731" y="2136028"/>
            <a:ext cx="1877158" cy="3139334"/>
            <a:chOff x="1604731" y="2136028"/>
            <a:chExt cx="1877158" cy="3139334"/>
          </a:xfrm>
        </p:grpSpPr>
        <p:grpSp>
          <p:nvGrpSpPr>
            <p:cNvPr id="4" name="그룹 3"/>
            <p:cNvGrpSpPr/>
            <p:nvPr/>
          </p:nvGrpSpPr>
          <p:grpSpPr>
            <a:xfrm>
              <a:off x="1604731" y="3307774"/>
              <a:ext cx="1877158" cy="1967588"/>
              <a:chOff x="1604731" y="3307774"/>
              <a:chExt cx="1877158" cy="1967588"/>
            </a:xfrm>
          </p:grpSpPr>
          <p:pic>
            <p:nvPicPr>
              <p:cNvPr id="11" name="Picture 5" descr="C:\Users\nturnbull\AppData\Local\Microsoft\Windows\Temporary Internet Files\Content.IE5\BL4KR3E9\MCj04352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07284" y="3307774"/>
                <a:ext cx="1174605" cy="1882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</p:pic>
          <p:pic>
            <p:nvPicPr>
              <p:cNvPr id="12" name="Picture 5" descr="C:\Users\nturnbull\AppData\Local\Microsoft\Windows\Temporary Internet Files\Content.IE5\BL4KR3E9\MCj04352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04731" y="3362666"/>
                <a:ext cx="1174605" cy="1882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</p:pic>
          <p:pic>
            <p:nvPicPr>
              <p:cNvPr id="13" name="Picture 12" descr="CloudeLightBlu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8700" y="4167649"/>
                <a:ext cx="1114078" cy="1107713"/>
              </a:xfrm>
              <a:prstGeom prst="rect">
                <a:avLst/>
              </a:prstGeom>
            </p:spPr>
          </p:pic>
        </p:grpSp>
        <p:pic>
          <p:nvPicPr>
            <p:cNvPr id="18" name="Picture 4" descr="avance-light-bg-color-240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750" y="2136028"/>
              <a:ext cx="1744139" cy="104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07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715250" y="956796"/>
            <a:ext cx="1201542" cy="1337383"/>
            <a:chOff x="4967175" y="1750787"/>
            <a:chExt cx="3131796" cy="3549124"/>
          </a:xfrm>
        </p:grpSpPr>
        <p:pic>
          <p:nvPicPr>
            <p:cNvPr id="7" name="Picture 40" descr="FTlogoLef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2440" y="3603853"/>
              <a:ext cx="2944131" cy="169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1" descr="FTSERVER_COLOR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7175" y="1750787"/>
              <a:ext cx="3131796" cy="131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 bwMode="auto">
          <a:xfrm flipV="1">
            <a:off x="4592417" y="1429632"/>
            <a:ext cx="0" cy="36021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85836" y="1935603"/>
            <a:ext cx="27481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805222" y="1948757"/>
            <a:ext cx="27481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 bwMode="black">
          <a:xfrm>
            <a:off x="4804227" y="2383080"/>
            <a:ext cx="4383315" cy="32861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CN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하드웨어 기반의 </a:t>
            </a:r>
            <a:r>
              <a:rPr lang="en-US" altLang="ko-KR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FT</a:t>
            </a:r>
            <a:r>
              <a:rPr lang="ko-KR" altLang="en-US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솔루션 탑재</a:t>
            </a:r>
            <a:endParaRPr lang="en-US" altLang="zh-CN" b="0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altLang="zh-CN" b="0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박스 </a:t>
            </a:r>
            <a:r>
              <a:rPr lang="ko-KR" altLang="en-US" noProof="0" dirty="0" err="1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개봉후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추가 설치 없이 사용</a:t>
            </a:r>
            <a:endParaRPr lang="en-US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b="0" kern="1200" cap="none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99.999%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신뢰성 제공</a:t>
            </a:r>
            <a:endParaRPr lang="en-US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b="0" kern="1200" cap="none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dirty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어플리케이션 수정 없는 </a:t>
            </a:r>
            <a:endParaRPr lang="en-US" altLang="ko-KR" dirty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 100% </a:t>
            </a:r>
            <a:r>
              <a:rPr lang="ko-KR" altLang="en-US" dirty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호환성 보장</a:t>
            </a:r>
            <a:endParaRPr lang="en-US" altLang="ko-KR" dirty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b="0" kern="1200" cap="none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Windows, Linux, </a:t>
            </a:r>
            <a:r>
              <a:rPr lang="en-US" noProof="0" dirty="0" err="1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Vmware</a:t>
            </a: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지원</a:t>
            </a:r>
            <a:endParaRPr lang="en-US" b="0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 bwMode="black">
          <a:xfrm>
            <a:off x="435428" y="1494986"/>
            <a:ext cx="3252362" cy="812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Software Solution</a:t>
            </a:r>
          </a:p>
        </p:txBody>
      </p:sp>
      <p:sp>
        <p:nvSpPr>
          <p:cNvPr id="26" name="TextBox 25"/>
          <p:cNvSpPr txBox="1"/>
          <p:nvPr/>
        </p:nvSpPr>
        <p:spPr bwMode="black">
          <a:xfrm>
            <a:off x="4927599" y="1502243"/>
            <a:ext cx="3180081" cy="812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Platform Solution</a:t>
            </a:r>
          </a:p>
        </p:txBody>
      </p:sp>
      <p:sp>
        <p:nvSpPr>
          <p:cNvPr id="27" name="TextBox 26"/>
          <p:cNvSpPr txBox="1"/>
          <p:nvPr/>
        </p:nvSpPr>
        <p:spPr bwMode="black">
          <a:xfrm>
            <a:off x="232279" y="2361303"/>
            <a:ext cx="4325210" cy="39277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CN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en-US" altLang="zh-CN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Multi-Core</a:t>
            </a:r>
            <a:r>
              <a:rPr lang="en-US" altLang="zh-CN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CPU</a:t>
            </a:r>
            <a:r>
              <a:rPr lang="ko-KR" altLang="en-US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를 지원하는 </a:t>
            </a:r>
            <a:r>
              <a:rPr lang="en-US" altLang="ko-KR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FT </a:t>
            </a:r>
            <a:r>
              <a:rPr lang="ko-KR" altLang="en-US" kern="1200" cap="none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솔루션</a:t>
            </a:r>
            <a:endParaRPr lang="en-US" altLang="zh-CN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CN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유연성 및 신뢰성 보장</a:t>
            </a:r>
            <a:endParaRPr lang="en-US" altLang="zh-CN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altLang="zh-CN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표준 </a:t>
            </a: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86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서버 환경 지원</a:t>
            </a:r>
            <a:endParaRPr lang="en-US" altLang="ko-KR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en-US" altLang="ko-KR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 </a:t>
            </a:r>
            <a:r>
              <a:rPr lang="en-US" altLang="ko-KR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(</a:t>
            </a:r>
            <a:r>
              <a:rPr lang="en-US" altLang="zh-CN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Dell, HP, IBM, Intel,..)</a:t>
            </a:r>
            <a:endParaRPr lang="en-US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kern="1200" cap="none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Windows, Linux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지원</a:t>
            </a:r>
            <a:endParaRPr lang="en-US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kern="1200" cap="none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어플리케이션 수정 없는 </a:t>
            </a:r>
            <a:endParaRPr lang="en-US" altLang="ko-KR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en-US" altLang="ko-KR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en-US" altLang="ko-KR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100%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호환성 보장</a:t>
            </a:r>
            <a:endParaRPr lang="en-US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kern="1200" cap="none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재해대비를 위한 </a:t>
            </a:r>
            <a:r>
              <a:rPr 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Split-site </a:t>
            </a:r>
            <a:r>
              <a:rPr lang="ko-KR" altLang="en-US" noProof="0" dirty="0" smtClean="0">
                <a:solidFill>
                  <a:srgbClr val="31537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 Neue"/>
              </a:rPr>
              <a:t>구성 지원</a:t>
            </a:r>
            <a:endParaRPr lang="en-US" kern="1200" cap="none" noProof="0" dirty="0" smtClean="0">
              <a:solidFill>
                <a:srgbClr val="31537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elvetica Neue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07876" y="863600"/>
            <a:ext cx="1187100" cy="1522205"/>
            <a:chOff x="3307876" y="863600"/>
            <a:chExt cx="1187100" cy="1522205"/>
          </a:xfrm>
        </p:grpSpPr>
        <p:grpSp>
          <p:nvGrpSpPr>
            <p:cNvPr id="4" name="그룹 3"/>
            <p:cNvGrpSpPr/>
            <p:nvPr/>
          </p:nvGrpSpPr>
          <p:grpSpPr>
            <a:xfrm>
              <a:off x="3458599" y="1557160"/>
              <a:ext cx="790560" cy="828645"/>
              <a:chOff x="3458599" y="1557160"/>
              <a:chExt cx="790560" cy="828645"/>
            </a:xfrm>
          </p:grpSpPr>
          <p:pic>
            <p:nvPicPr>
              <p:cNvPr id="11" name="Picture 5" descr="C:\Users\nturnbull\AppData\Local\Microsoft\Windows\Temporary Internet Files\Content.IE5\BL4KR3E9\MCj04352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54477" y="1557160"/>
                <a:ext cx="494682" cy="792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</p:pic>
          <p:pic>
            <p:nvPicPr>
              <p:cNvPr id="12" name="Picture 5" descr="C:\Users\nturnbull\AppData\Local\Microsoft\Windows\Temporary Internet Files\Content.IE5\BL4KR3E9\MCj04352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58599" y="1580278"/>
                <a:ext cx="494682" cy="792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</p:pic>
          <p:pic>
            <p:nvPicPr>
              <p:cNvPr id="13" name="Picture 12" descr="CloudeLightBlu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5074" y="1919295"/>
                <a:ext cx="469191" cy="466510"/>
              </a:xfrm>
              <a:prstGeom prst="rect">
                <a:avLst/>
              </a:prstGeom>
            </p:spPr>
          </p:pic>
        </p:grpSp>
        <p:pic>
          <p:nvPicPr>
            <p:cNvPr id="24" name="Picture 4" descr="avance-light-bg-color-240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876" y="863600"/>
              <a:ext cx="1187100" cy="66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59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936"/>
              </p:ext>
            </p:extLst>
          </p:nvPr>
        </p:nvGraphicFramePr>
        <p:xfrm>
          <a:off x="362853" y="1690906"/>
          <a:ext cx="8210867" cy="454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05"/>
                <a:gridCol w="2817616"/>
                <a:gridCol w="2478646"/>
              </a:tblGrid>
              <a:tr h="43220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운영방식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Software </a:t>
                      </a:r>
                      <a:r>
                        <a:rPr lang="en-US" altLang="zh-CN" sz="1200" dirty="0" smtClean="0"/>
                        <a:t>FT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Hardware FT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하드웨어 호환성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x Industry</a:t>
                      </a:r>
                      <a:r>
                        <a:rPr lang="en-US" sz="1200" baseline="0" dirty="0" smtClean="0"/>
                        <a:t> standard x86 server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x Stratus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ftServer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물리적 이중화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</a:t>
                      </a:r>
                      <a:r>
                        <a:rPr lang="en-US" altLang="ko-KR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(disk, </a:t>
                      </a:r>
                      <a:r>
                        <a:rPr lang="en-US" altLang="ko-KR" sz="12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nw</a:t>
                      </a:r>
                      <a:r>
                        <a:rPr lang="en-US" altLang="ko-KR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memory</a:t>
                      </a:r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  <a:r>
                        <a:rPr lang="en-US" altLang="ko-KR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장애 감지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231817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 장애 </a:t>
                      </a:r>
                      <a:r>
                        <a:rPr lang="ko-KR" altLang="en-US" sz="12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레포팅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스트라투스</a:t>
                      </a:r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자동 </a:t>
                      </a:r>
                      <a:r>
                        <a:rPr 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Call-home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SNMP </a:t>
                      </a:r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경고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Email</a:t>
                      </a:r>
                      <a:r>
                        <a:rPr lang="en-US" sz="1200" b="1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알림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Split site</a:t>
                      </a:r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통한 재해대비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With 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dirty="0" smtClean="0"/>
                        <a:t> party solutions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Load-balancing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With 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dirty="0" smtClean="0"/>
                        <a:t> party solutions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스토리지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Internal RAID, </a:t>
                      </a:r>
                      <a:r>
                        <a:rPr lang="en-US" sz="1200" dirty="0" err="1" smtClean="0"/>
                        <a:t>iSCSI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FC-SAN, </a:t>
                      </a:r>
                      <a:r>
                        <a:rPr lang="en-US" sz="1200" dirty="0" err="1" smtClean="0"/>
                        <a:t>iSCSI</a:t>
                      </a:r>
                      <a:endParaRPr lang="en-US" sz="1200" dirty="0"/>
                    </a:p>
                  </a:txBody>
                  <a:tcPr/>
                </a:tc>
              </a:tr>
              <a:tr h="219473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4-socket servers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2-socket only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</a:t>
                      </a:r>
                      <a:r>
                        <a:rPr 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Windows, 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Windows, Linux, VMware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가상화지원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Embed</a:t>
                      </a:r>
                      <a:endParaRPr 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Required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VMWare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2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국내부품공급</a:t>
                      </a:r>
                      <a:endParaRPr 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WW hardware vender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Stratus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5"/>
          <p:cNvGrpSpPr>
            <a:grpSpLocks noChangeAspect="1"/>
          </p:cNvGrpSpPr>
          <p:nvPr/>
        </p:nvGrpSpPr>
        <p:grpSpPr>
          <a:xfrm>
            <a:off x="6728285" y="550398"/>
            <a:ext cx="1201542" cy="1337383"/>
            <a:chOff x="4967175" y="1750787"/>
            <a:chExt cx="3131796" cy="3549124"/>
          </a:xfrm>
        </p:grpSpPr>
        <p:pic>
          <p:nvPicPr>
            <p:cNvPr id="7" name="Picture 40" descr="FTlogoLef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2440" y="3603853"/>
              <a:ext cx="2944131" cy="169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1" descr="FTSERVER_COLOR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7175" y="1750787"/>
              <a:ext cx="3131796" cy="131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 bwMode="black">
          <a:xfrm>
            <a:off x="7929651" y="6311349"/>
            <a:ext cx="914400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50" b="0" kern="1200" cap="none" noProof="0" dirty="0" smtClean="0">
                <a:ea typeface="+mn-ea"/>
                <a:cs typeface="Helvetica Neue"/>
              </a:rPr>
              <a:t>* Q2CY14</a:t>
            </a:r>
            <a:endParaRPr lang="ko-KR" altLang="en-US" sz="1050" b="0" kern="1200" cap="none" noProof="0" dirty="0" smtClean="0">
              <a:ea typeface="+mn-ea"/>
              <a:cs typeface="Helvetica Neue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137399" y="507816"/>
            <a:ext cx="1187100" cy="1522205"/>
            <a:chOff x="3307876" y="863600"/>
            <a:chExt cx="1187100" cy="1522205"/>
          </a:xfrm>
        </p:grpSpPr>
        <p:grpSp>
          <p:nvGrpSpPr>
            <p:cNvPr id="20" name="그룹 19"/>
            <p:cNvGrpSpPr/>
            <p:nvPr/>
          </p:nvGrpSpPr>
          <p:grpSpPr>
            <a:xfrm>
              <a:off x="3458599" y="1557160"/>
              <a:ext cx="790560" cy="828645"/>
              <a:chOff x="3458599" y="1557160"/>
              <a:chExt cx="790560" cy="828645"/>
            </a:xfrm>
          </p:grpSpPr>
          <p:pic>
            <p:nvPicPr>
              <p:cNvPr id="22" name="Picture 5" descr="C:\Users\nturnbull\AppData\Local\Microsoft\Windows\Temporary Internet Files\Content.IE5\BL4KR3E9\MCj04352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54477" y="1557160"/>
                <a:ext cx="494682" cy="792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</p:pic>
          <p:pic>
            <p:nvPicPr>
              <p:cNvPr id="23" name="Picture 5" descr="C:\Users\nturnbull\AppData\Local\Microsoft\Windows\Temporary Internet Files\Content.IE5\BL4KR3E9\MCj0435242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58599" y="1580278"/>
                <a:ext cx="494682" cy="792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</p:pic>
          <p:pic>
            <p:nvPicPr>
              <p:cNvPr id="25" name="Picture 12" descr="CloudeLightBlu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5074" y="1919295"/>
                <a:ext cx="469191" cy="466510"/>
              </a:xfrm>
              <a:prstGeom prst="rect">
                <a:avLst/>
              </a:prstGeom>
            </p:spPr>
          </p:pic>
        </p:grpSp>
        <p:pic>
          <p:nvPicPr>
            <p:cNvPr id="21" name="Picture 4" descr="avance-light-bg-color-240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876" y="863600"/>
              <a:ext cx="1187100" cy="66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96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Stratus Technologies Confidential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Solution – Stratus Avance</a:t>
            </a:r>
            <a:endParaRPr 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233051" y="1874249"/>
            <a:ext cx="2256090" cy="3329384"/>
            <a:chOff x="3233051" y="1874249"/>
            <a:chExt cx="2256090" cy="3329384"/>
          </a:xfrm>
        </p:grpSpPr>
        <p:grpSp>
          <p:nvGrpSpPr>
            <p:cNvPr id="4" name="그룹 3"/>
            <p:cNvGrpSpPr/>
            <p:nvPr/>
          </p:nvGrpSpPr>
          <p:grpSpPr>
            <a:xfrm>
              <a:off x="3469390" y="3236045"/>
              <a:ext cx="1877158" cy="1967588"/>
              <a:chOff x="3469390" y="3236045"/>
              <a:chExt cx="1877158" cy="1967588"/>
            </a:xfrm>
          </p:grpSpPr>
          <p:pic>
            <p:nvPicPr>
              <p:cNvPr id="8" name="Picture 5" descr="C:\Users\nturnbull\AppData\Local\Microsoft\Windows\Temporary Internet Files\Content.IE5\BL4KR3E9\MCj04352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71943" y="3236045"/>
                <a:ext cx="1174605" cy="1882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</p:pic>
          <p:pic>
            <p:nvPicPr>
              <p:cNvPr id="9" name="Picture 5" descr="C:\Users\nturnbull\AppData\Local\Microsoft\Windows\Temporary Internet Files\Content.IE5\BL4KR3E9\MCj04352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69390" y="3290937"/>
                <a:ext cx="1174605" cy="1882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48000"/>
                  </a:srgbClr>
                </a:outerShdw>
              </a:effectLst>
            </p:spPr>
          </p:pic>
          <p:pic>
            <p:nvPicPr>
              <p:cNvPr id="10" name="Picture 9" descr="CloudeLightBlu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59" y="4095920"/>
                <a:ext cx="1114078" cy="1107713"/>
              </a:xfrm>
              <a:prstGeom prst="rect">
                <a:avLst/>
              </a:prstGeom>
            </p:spPr>
          </p:pic>
        </p:grpSp>
        <p:pic>
          <p:nvPicPr>
            <p:cNvPr id="15" name="Picture 4" descr="avance-light-bg-color-240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051" y="1874249"/>
              <a:ext cx="2256090" cy="13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47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 bwMode="auto">
          <a:xfrm>
            <a:off x="672498" y="4290128"/>
            <a:ext cx="1296144" cy="463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사용편이</a:t>
            </a:r>
            <a:r>
              <a:rPr kumimoji="1" lang="ko-KR" altLang="en-US" sz="16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성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86422" y="4800933"/>
            <a:ext cx="24545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Wingdings 3" pitchFamily="18" charset="2"/>
              <a:buChar char="c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SAN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스토리지 불필요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웹기반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원격 관리콘솔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대의 논리적인 서버처럼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관리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고급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IT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기술 불필요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자동화된 장애 알림 기능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직사각형 92"/>
          <p:cNvSpPr/>
          <p:nvPr/>
        </p:nvSpPr>
        <p:spPr bwMode="auto">
          <a:xfrm>
            <a:off x="3725187" y="4290128"/>
            <a:ext cx="1296144" cy="463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신뢰</a:t>
            </a:r>
            <a:r>
              <a:rPr kumimoji="1"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성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56048" y="4800933"/>
            <a:ext cx="2660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 3" pitchFamily="18" charset="2"/>
              <a:buChar char="c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사전 장애 감지 시스템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다운타임 없는 자동화된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마이그레이션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및 유지보수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H/W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장애시에도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어플리케이션의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중단없는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연속된 서비스 제공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자동화된 시스템 구동으로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Human error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방지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 bwMode="auto">
          <a:xfrm>
            <a:off x="6658448" y="4290128"/>
            <a:ext cx="1296144" cy="463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통</a:t>
            </a:r>
            <a:r>
              <a:rPr kumimoji="1"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합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72372" y="4800933"/>
            <a:ext cx="2179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Wingdings 3" pitchFamily="18" charset="2"/>
              <a:buChar char="c"/>
            </a:pP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Avance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가상화 엔진을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통한 시스템 통합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Windows, Linux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표준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OS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시스템 구성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buFont typeface="Wingdings 3" pitchFamily="18" charset="2"/>
              <a:buChar char="c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원격 웹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콘솔에 의한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통합관리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66725" y="1281113"/>
            <a:ext cx="8198068" cy="293528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Avance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11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2" y="1288087"/>
            <a:ext cx="6734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30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4671350" y="3578939"/>
            <a:ext cx="40233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장애감지시</a:t>
            </a:r>
            <a:r>
              <a:rPr lang="ko-KR" altLang="en-US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운영중단 없이 실시간 </a:t>
            </a:r>
            <a:r>
              <a:rPr lang="ko-KR" altLang="en-US" sz="10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마이그레이션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3" y="1281113"/>
            <a:ext cx="3341001" cy="232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87" y="1281113"/>
            <a:ext cx="3369494" cy="233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" y="3902063"/>
            <a:ext cx="4039736" cy="237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01" y="3911080"/>
            <a:ext cx="3567394" cy="232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671349" y="1281113"/>
            <a:ext cx="4023389" cy="255390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4671350" y="6284419"/>
            <a:ext cx="40233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장애 컴포넌트의 복구 </a:t>
            </a:r>
            <a:r>
              <a:rPr lang="ko-KR" altLang="en-US" sz="10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완료후</a:t>
            </a:r>
            <a:r>
              <a:rPr lang="ko-KR" altLang="en-US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예측감지 및 데이터 복제 재개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1349" y="3862317"/>
            <a:ext cx="4023389" cy="267818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466725" y="3578939"/>
            <a:ext cx="40233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시간 장애감지 및 </a:t>
            </a:r>
            <a:r>
              <a:rPr lang="ko-KR" altLang="en-US" sz="10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노드</a:t>
            </a:r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와 실시간 데이터 복제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6724" y="1281113"/>
            <a:ext cx="4023389" cy="255390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466725" y="6284419"/>
            <a:ext cx="40233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실시간 </a:t>
            </a:r>
            <a:r>
              <a:rPr lang="ko-KR" altLang="en-US" sz="10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마이그레이션과</a:t>
            </a:r>
            <a:r>
              <a:rPr lang="ko-KR" altLang="en-US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동시에 장애정보 자동통지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6724" y="3862317"/>
            <a:ext cx="4023389" cy="267818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66725" y="128111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8974" y="128111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②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6725" y="385674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③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65325" y="38703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④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Avance </a:t>
            </a:r>
            <a:r>
              <a:rPr lang="ko-KR" altLang="en-US" dirty="0"/>
              <a:t>구동 원리</a:t>
            </a:r>
          </a:p>
        </p:txBody>
      </p:sp>
      <p:sp>
        <p:nvSpPr>
          <p:cNvPr id="19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543675"/>
            <a:ext cx="5143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F90A9-4355-4E98-BCF6-C1E61A80C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286914" y="4608513"/>
            <a:ext cx="8166524" cy="1363464"/>
            <a:chOff x="286914" y="4608513"/>
            <a:chExt cx="8166524" cy="1363464"/>
          </a:xfrm>
        </p:grpSpPr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2862263" y="4608513"/>
              <a:ext cx="0" cy="730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6096000" y="4611688"/>
              <a:ext cx="0" cy="730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860425" y="5346700"/>
              <a:ext cx="75930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aptop"/>
            <p:cNvSpPr>
              <a:spLocks noEditPoints="1" noChangeArrowheads="1"/>
            </p:cNvSpPr>
            <p:nvPr/>
          </p:nvSpPr>
          <p:spPr bwMode="auto">
            <a:xfrm>
              <a:off x="321965" y="5080416"/>
              <a:ext cx="607445" cy="56462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3533471" y="5354638"/>
              <a:ext cx="2000869" cy="30777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 smtClean="0">
                  <a:ea typeface="ＭＳ Ｐゴシック" charset="-128"/>
                </a:rPr>
                <a:t>Production Network</a:t>
              </a:r>
              <a:endParaRPr lang="en-US" sz="1400" b="1" dirty="0">
                <a:ea typeface="ＭＳ Ｐゴシック" charset="-128"/>
              </a:endParaRPr>
            </a:p>
          </p:txBody>
        </p:sp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286914" y="5664200"/>
              <a:ext cx="712053" cy="30777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 smtClean="0">
                  <a:ea typeface="ＭＳ Ｐゴシック" charset="-128"/>
                </a:rPr>
                <a:t>Client</a:t>
              </a:r>
              <a:endParaRPr lang="en-US" sz="1400" b="1" dirty="0">
                <a:ea typeface="ＭＳ Ｐゴシック" charset="-128"/>
              </a:endParaRPr>
            </a:p>
          </p:txBody>
        </p:sp>
      </p:grpSp>
      <p:pic>
        <p:nvPicPr>
          <p:cNvPr id="26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03" y="1722522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grpSp>
        <p:nvGrpSpPr>
          <p:cNvPr id="3" name="Group 64"/>
          <p:cNvGrpSpPr/>
          <p:nvPr/>
        </p:nvGrpSpPr>
        <p:grpSpPr>
          <a:xfrm>
            <a:off x="1343614" y="1724019"/>
            <a:ext cx="6151975" cy="3979475"/>
            <a:chOff x="1343614" y="1724019"/>
            <a:chExt cx="6151975" cy="3979475"/>
          </a:xfrm>
        </p:grpSpPr>
        <p:pic>
          <p:nvPicPr>
            <p:cNvPr id="25" name="Picture 5" descr="C:\Users\nturnbull\AppData\Local\Microsoft\Windows\Temporary Internet Files\Content.IE5\BL4KR3E9\MCj0435242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7371" y="1724019"/>
              <a:ext cx="2457450" cy="39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48000"/>
                </a:srgbClr>
              </a:outerShdw>
            </a:effectLst>
          </p:spPr>
        </p:pic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6664912" y="4625975"/>
              <a:ext cx="830677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 smtClean="0">
                  <a:ea typeface="ＭＳ Ｐゴシック" charset="-128"/>
                </a:rPr>
                <a:t>Node 1</a:t>
              </a:r>
              <a:endParaRPr lang="en-US" sz="1600" dirty="0">
                <a:ea typeface="ＭＳ Ｐゴシック" charset="-128"/>
              </a:endParaRPr>
            </a:p>
          </p:txBody>
        </p:sp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1343614" y="4625975"/>
              <a:ext cx="830677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 smtClean="0">
                  <a:ea typeface="ＭＳ Ｐゴシック" charset="-128"/>
                </a:rPr>
                <a:t>Node 0</a:t>
              </a:r>
              <a:endParaRPr lang="en-US" sz="1600" dirty="0">
                <a:ea typeface="ＭＳ Ｐゴシック" charset="-128"/>
              </a:endParaRPr>
            </a:p>
          </p:txBody>
        </p:sp>
      </p:grpSp>
      <p:sp>
        <p:nvSpPr>
          <p:cNvPr id="234521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en-US" altLang="zh-CN" dirty="0" smtClean="0"/>
              <a:t>Installation</a:t>
            </a:r>
            <a:endParaRPr lang="en-US" dirty="0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775830" y="3497704"/>
            <a:ext cx="126214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ea typeface="ＭＳ Ｐゴシック" charset="-128"/>
              </a:rPr>
              <a:t>Private Network</a:t>
            </a:r>
            <a:endParaRPr lang="en-US" sz="1200" dirty="0">
              <a:ea typeface="ＭＳ Ｐゴシック" charset="-128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2058988" y="3773488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1" name="AutoShape 19"/>
          <p:cNvSpPr>
            <a:spLocks noChangeArrowheads="1"/>
          </p:cNvSpPr>
          <p:nvPr/>
        </p:nvSpPr>
        <p:spPr bwMode="auto">
          <a:xfrm>
            <a:off x="2959131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H="1" flipV="1">
            <a:off x="885825" y="3629024"/>
            <a:ext cx="928688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619125" y="3440113"/>
            <a:ext cx="266700" cy="393700"/>
          </a:xfrm>
          <a:prstGeom prst="can">
            <a:avLst>
              <a:gd name="adj" fmla="val 3690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H="1" flipV="1">
            <a:off x="6975473" y="3652838"/>
            <a:ext cx="106839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AutoShape 25"/>
          <p:cNvSpPr>
            <a:spLocks noChangeArrowheads="1"/>
          </p:cNvSpPr>
          <p:nvPr/>
        </p:nvSpPr>
        <p:spPr bwMode="auto">
          <a:xfrm>
            <a:off x="8034336" y="3455988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>
            <a:off x="3767136" y="3735376"/>
            <a:ext cx="1271587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2951511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6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696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2862263" y="4608513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03" y="1722522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6096000" y="4611688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321965" y="5080416"/>
            <a:ext cx="607445" cy="5646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9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371" y="1724019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664913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1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343613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0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775830" y="3468676"/>
            <a:ext cx="126214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ea typeface="ＭＳ Ｐゴシック" charset="-128"/>
              </a:rPr>
              <a:t>Private Network</a:t>
            </a:r>
            <a:endParaRPr lang="en-US" sz="1200" dirty="0">
              <a:ea typeface="ＭＳ Ｐゴシック" charset="-128"/>
            </a:endParaRP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2058988" y="3773488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4" name="AutoShape 12"/>
          <p:cNvSpPr>
            <a:spLocks noChangeArrowheads="1"/>
          </p:cNvSpPr>
          <p:nvPr/>
        </p:nvSpPr>
        <p:spPr bwMode="auto">
          <a:xfrm>
            <a:off x="5268913" y="3770313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5" name="AutoShape 13"/>
          <p:cNvSpPr>
            <a:spLocks noChangeArrowheads="1"/>
          </p:cNvSpPr>
          <p:nvPr/>
        </p:nvSpPr>
        <p:spPr bwMode="auto">
          <a:xfrm>
            <a:off x="5345113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1" name="AutoShape 19"/>
          <p:cNvSpPr>
            <a:spLocks noChangeArrowheads="1"/>
          </p:cNvSpPr>
          <p:nvPr/>
        </p:nvSpPr>
        <p:spPr bwMode="auto">
          <a:xfrm>
            <a:off x="2959131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4" name="Line 22"/>
          <p:cNvSpPr>
            <a:spLocks noChangeShapeType="1"/>
          </p:cNvSpPr>
          <p:nvPr/>
        </p:nvSpPr>
        <p:spPr bwMode="auto">
          <a:xfrm flipH="1" flipV="1">
            <a:off x="695325" y="3625849"/>
            <a:ext cx="11763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5" name="AutoShape 23"/>
          <p:cNvSpPr>
            <a:spLocks noChangeArrowheads="1"/>
          </p:cNvSpPr>
          <p:nvPr/>
        </p:nvSpPr>
        <p:spPr bwMode="auto">
          <a:xfrm>
            <a:off x="619125" y="3440113"/>
            <a:ext cx="266700" cy="393700"/>
          </a:xfrm>
          <a:prstGeom prst="can">
            <a:avLst>
              <a:gd name="adj" fmla="val 3690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H="1">
            <a:off x="6975473" y="3652838"/>
            <a:ext cx="119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860425" y="5346700"/>
            <a:ext cx="7593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8034336" y="3455988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3767136" y="3735376"/>
            <a:ext cx="1271587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en-US" altLang="zh-CN" dirty="0" smtClean="0">
                <a:ea typeface="SimSun" pitchFamily="2" charset="-122"/>
              </a:rPr>
              <a:t>Mirroring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663762" y="5354638"/>
            <a:ext cx="1740285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Production Network</a:t>
            </a:r>
            <a:endParaRPr lang="en-US" sz="1400" dirty="0">
              <a:ea typeface="ＭＳ Ｐゴシック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497" y="5664200"/>
            <a:ext cx="628890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Client</a:t>
            </a:r>
            <a:endParaRPr lang="en-US" sz="1400" dirty="0" smtClean="0">
              <a:ea typeface="ＭＳ Ｐゴシック" charset="-128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5337493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2951511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088922" y="3806531"/>
            <a:ext cx="741872" cy="79480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3938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Tahoma" pitchFamily="34" charset="0"/>
            </a:endParaRPr>
          </a:p>
        </p:txBody>
      </p:sp>
      <p:sp>
        <p:nvSpPr>
          <p:cNvPr id="47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7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533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2862263" y="4608513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03" y="1722522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6096000" y="4611688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321965" y="5080416"/>
            <a:ext cx="607445" cy="5646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9" name="Picture 5" descr="C:\Users\nturnbull\AppData\Local\Microsoft\Windows\Temporary Internet Files\Content.IE5\BL4KR3E9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371" y="1724019"/>
            <a:ext cx="2457450" cy="3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664913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1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343614" y="4625975"/>
            <a:ext cx="83067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ea typeface="ＭＳ Ｐゴシック" charset="-128"/>
              </a:rPr>
              <a:t>Node 0</a:t>
            </a:r>
            <a:endParaRPr lang="en-US" sz="1600" dirty="0" smtClean="0">
              <a:ea typeface="ＭＳ Ｐゴシック" charset="-128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775830" y="3468676"/>
            <a:ext cx="126214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ea typeface="ＭＳ Ｐゴシック" charset="-128"/>
              </a:rPr>
              <a:t>Private Network</a:t>
            </a:r>
            <a:endParaRPr lang="en-US" sz="1200" dirty="0">
              <a:ea typeface="ＭＳ Ｐゴシック" charset="-128"/>
            </a:endParaRPr>
          </a:p>
        </p:txBody>
      </p:sp>
      <p:sp>
        <p:nvSpPr>
          <p:cNvPr id="238600" name="AutoShape 8"/>
          <p:cNvSpPr>
            <a:spLocks noChangeArrowheads="1"/>
          </p:cNvSpPr>
          <p:nvPr/>
        </p:nvSpPr>
        <p:spPr bwMode="auto">
          <a:xfrm>
            <a:off x="2906713" y="2840039"/>
            <a:ext cx="3124200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2058988" y="3773488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4" name="AutoShape 12"/>
          <p:cNvSpPr>
            <a:spLocks noChangeArrowheads="1"/>
          </p:cNvSpPr>
          <p:nvPr/>
        </p:nvSpPr>
        <p:spPr bwMode="auto">
          <a:xfrm>
            <a:off x="5268913" y="3770313"/>
            <a:ext cx="1600200" cy="3270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22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AVANCE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05" name="AutoShape 13"/>
          <p:cNvSpPr>
            <a:spLocks noChangeArrowheads="1"/>
          </p:cNvSpPr>
          <p:nvPr/>
        </p:nvSpPr>
        <p:spPr bwMode="auto">
          <a:xfrm>
            <a:off x="5345113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38607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889251"/>
            <a:ext cx="590550" cy="374650"/>
          </a:xfrm>
          <a:prstGeom prst="rect">
            <a:avLst/>
          </a:prstGeom>
          <a:noFill/>
        </p:spPr>
      </p:pic>
      <p:sp>
        <p:nvSpPr>
          <p:cNvPr id="238611" name="AutoShape 19"/>
          <p:cNvSpPr>
            <a:spLocks noChangeArrowheads="1"/>
          </p:cNvSpPr>
          <p:nvPr/>
        </p:nvSpPr>
        <p:spPr bwMode="auto">
          <a:xfrm>
            <a:off x="2959131" y="291623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B</a:t>
            </a:r>
            <a:endParaRPr lang="en-US" sz="1600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8614" name="Line 22"/>
          <p:cNvSpPr>
            <a:spLocks noChangeShapeType="1"/>
          </p:cNvSpPr>
          <p:nvPr/>
        </p:nvSpPr>
        <p:spPr bwMode="auto">
          <a:xfrm flipH="1" flipV="1">
            <a:off x="695325" y="3625849"/>
            <a:ext cx="11763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5" name="AutoShape 23"/>
          <p:cNvSpPr>
            <a:spLocks noChangeArrowheads="1"/>
          </p:cNvSpPr>
          <p:nvPr/>
        </p:nvSpPr>
        <p:spPr bwMode="auto">
          <a:xfrm>
            <a:off x="619125" y="3440113"/>
            <a:ext cx="266700" cy="393700"/>
          </a:xfrm>
          <a:prstGeom prst="can">
            <a:avLst>
              <a:gd name="adj" fmla="val 3690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H="1">
            <a:off x="6975473" y="3652838"/>
            <a:ext cx="119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860425" y="5346700"/>
            <a:ext cx="7593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8034336" y="3455988"/>
            <a:ext cx="266700" cy="393700"/>
          </a:xfrm>
          <a:prstGeom prst="can">
            <a:avLst>
              <a:gd name="adj" fmla="val 41074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3767136" y="3735376"/>
            <a:ext cx="1271587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en-US" altLang="zh-CN" dirty="0" smtClean="0">
                <a:ea typeface="SimSun" pitchFamily="2" charset="-122"/>
              </a:rPr>
              <a:t>Operations </a:t>
            </a:r>
            <a:endParaRPr lang="en-US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663762" y="5354638"/>
            <a:ext cx="1740285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Production Network</a:t>
            </a:r>
            <a:endParaRPr lang="en-US" sz="1400" dirty="0">
              <a:ea typeface="ＭＳ Ｐゴシック" charset="-128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496" y="5664200"/>
            <a:ext cx="628890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ea typeface="ＭＳ Ｐゴシック" charset="-128"/>
              </a:rPr>
              <a:t>Client</a:t>
            </a:r>
            <a:endParaRPr lang="en-US" sz="1400" dirty="0" smtClean="0">
              <a:ea typeface="ＭＳ Ｐゴシック" charset="-128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2899093" y="2283779"/>
            <a:ext cx="3124200" cy="4572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/>
            <a:endParaRPr lang="en-US" sz="1400">
              <a:ea typeface="ＭＳ Ｐゴシック" charset="-128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5337493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70000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b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49" name="Picture 15" descr="Virtual_Logon_Scree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680" y="2332991"/>
            <a:ext cx="590550" cy="374650"/>
          </a:xfrm>
          <a:prstGeom prst="rect">
            <a:avLst/>
          </a:prstGeom>
          <a:noFill/>
        </p:spPr>
      </p:pic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2951511" y="2359979"/>
            <a:ext cx="609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>
                  <a:alpha val="89999"/>
                </a:srgbClr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a typeface="ＭＳ Ｐゴシック" charset="-128"/>
              </a:rPr>
              <a:t>App A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4283854" y="3826714"/>
            <a:ext cx="282575" cy="280988"/>
            <a:chOff x="3956337" y="3896427"/>
            <a:chExt cx="282626" cy="280930"/>
          </a:xfrm>
        </p:grpSpPr>
        <p:sp>
          <p:nvSpPr>
            <p:cNvPr id="60" name="Freeform 56"/>
            <p:cNvSpPr>
              <a:spLocks/>
            </p:cNvSpPr>
            <p:nvPr/>
          </p:nvSpPr>
          <p:spPr bwMode="gray">
            <a:xfrm>
              <a:off x="3956337" y="3896427"/>
              <a:ext cx="161954" cy="257122"/>
            </a:xfrm>
            <a:custGeom>
              <a:avLst/>
              <a:gdLst>
                <a:gd name="T0" fmla="*/ 140 w 160"/>
                <a:gd name="T1" fmla="*/ 0 h 255"/>
                <a:gd name="T2" fmla="*/ 0 w 160"/>
                <a:gd name="T3" fmla="*/ 139 h 255"/>
                <a:gd name="T4" fmla="*/ 29 w 160"/>
                <a:gd name="T5" fmla="*/ 224 h 255"/>
                <a:gd name="T6" fmla="*/ 12 w 160"/>
                <a:gd name="T7" fmla="*/ 248 h 255"/>
                <a:gd name="T8" fmla="*/ 111 w 160"/>
                <a:gd name="T9" fmla="*/ 255 h 255"/>
                <a:gd name="T10" fmla="*/ 68 w 160"/>
                <a:gd name="T11" fmla="*/ 166 h 255"/>
                <a:gd name="T12" fmla="*/ 53 w 160"/>
                <a:gd name="T13" fmla="*/ 188 h 255"/>
                <a:gd name="T14" fmla="*/ 40 w 160"/>
                <a:gd name="T15" fmla="*/ 139 h 255"/>
                <a:gd name="T16" fmla="*/ 140 w 160"/>
                <a:gd name="T17" fmla="*/ 40 h 255"/>
                <a:gd name="T18" fmla="*/ 160 w 160"/>
                <a:gd name="T19" fmla="*/ 20 h 255"/>
                <a:gd name="T20" fmla="*/ 140 w 160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55">
                  <a:moveTo>
                    <a:pt x="140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170"/>
                    <a:pt x="10" y="199"/>
                    <a:pt x="29" y="224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45" y="173"/>
                    <a:pt x="40" y="157"/>
                    <a:pt x="40" y="139"/>
                  </a:cubicBezTo>
                  <a:cubicBezTo>
                    <a:pt x="40" y="84"/>
                    <a:pt x="85" y="40"/>
                    <a:pt x="140" y="40"/>
                  </a:cubicBezTo>
                  <a:cubicBezTo>
                    <a:pt x="151" y="40"/>
                    <a:pt x="160" y="31"/>
                    <a:pt x="160" y="20"/>
                  </a:cubicBezTo>
                  <a:cubicBezTo>
                    <a:pt x="160" y="9"/>
                    <a:pt x="151" y="0"/>
                    <a:pt x="140" y="0"/>
                  </a:cubicBezTo>
                  <a:close/>
                </a:path>
              </a:pathLst>
            </a:custGeom>
            <a:solidFill>
              <a:srgbClr val="62574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gray">
            <a:xfrm>
              <a:off x="4077009" y="3918647"/>
              <a:ext cx="161954" cy="258710"/>
            </a:xfrm>
            <a:custGeom>
              <a:avLst/>
              <a:gdLst>
                <a:gd name="T0" fmla="*/ 132 w 160"/>
                <a:gd name="T1" fmla="*/ 32 h 256"/>
                <a:gd name="T2" fmla="*/ 148 w 160"/>
                <a:gd name="T3" fmla="*/ 8 h 256"/>
                <a:gd name="T4" fmla="*/ 49 w 160"/>
                <a:gd name="T5" fmla="*/ 0 h 256"/>
                <a:gd name="T6" fmla="*/ 92 w 160"/>
                <a:gd name="T7" fmla="*/ 90 h 256"/>
                <a:gd name="T8" fmla="*/ 107 w 160"/>
                <a:gd name="T9" fmla="*/ 68 h 256"/>
                <a:gd name="T10" fmla="*/ 120 w 160"/>
                <a:gd name="T11" fmla="*/ 116 h 256"/>
                <a:gd name="T12" fmla="*/ 20 w 160"/>
                <a:gd name="T13" fmla="*/ 216 h 256"/>
                <a:gd name="T14" fmla="*/ 0 w 160"/>
                <a:gd name="T15" fmla="*/ 236 h 256"/>
                <a:gd name="T16" fmla="*/ 20 w 160"/>
                <a:gd name="T17" fmla="*/ 256 h 256"/>
                <a:gd name="T18" fmla="*/ 160 w 160"/>
                <a:gd name="T19" fmla="*/ 116 h 256"/>
                <a:gd name="T20" fmla="*/ 132 w 160"/>
                <a:gd name="T21" fmla="*/ 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56">
                  <a:moveTo>
                    <a:pt x="132" y="32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16" y="83"/>
                    <a:pt x="120" y="99"/>
                    <a:pt x="120" y="116"/>
                  </a:cubicBezTo>
                  <a:cubicBezTo>
                    <a:pt x="120" y="171"/>
                    <a:pt x="75" y="216"/>
                    <a:pt x="20" y="216"/>
                  </a:cubicBezTo>
                  <a:cubicBezTo>
                    <a:pt x="9" y="216"/>
                    <a:pt x="0" y="225"/>
                    <a:pt x="0" y="236"/>
                  </a:cubicBezTo>
                  <a:cubicBezTo>
                    <a:pt x="0" y="247"/>
                    <a:pt x="9" y="256"/>
                    <a:pt x="20" y="256"/>
                  </a:cubicBezTo>
                  <a:cubicBezTo>
                    <a:pt x="97" y="256"/>
                    <a:pt x="160" y="194"/>
                    <a:pt x="160" y="116"/>
                  </a:cubicBezTo>
                  <a:cubicBezTo>
                    <a:pt x="160" y="86"/>
                    <a:pt x="150" y="57"/>
                    <a:pt x="132" y="32"/>
                  </a:cubicBezTo>
                  <a:close/>
                </a:path>
              </a:pathLst>
            </a:custGeom>
            <a:solidFill>
              <a:srgbClr val="62574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556001" y="4071667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Disk + Network Active Sync</a:t>
            </a:r>
            <a:endParaRPr lang="en-US" sz="1600" dirty="0"/>
          </a:p>
        </p:txBody>
      </p:sp>
      <p:sp>
        <p:nvSpPr>
          <p:cNvPr id="40" name="Slide Number Placeholder 12"/>
          <p:cNvSpPr txBox="1">
            <a:spLocks noGrp="1"/>
          </p:cNvSpPr>
          <p:nvPr/>
        </p:nvSpPr>
        <p:spPr bwMode="auto">
          <a:xfrm>
            <a:off x="7219950" y="65341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CB19351-C0FF-432A-BC14-356BFC2C63BF}" type="slidenum">
              <a:rPr lang="en-US" altLang="zh-CN" sz="1200">
                <a:solidFill>
                  <a:schemeClr val="bg1">
                    <a:lumMod val="95000"/>
                  </a:schemeClr>
                </a:solidFill>
                <a:ea typeface="SimSun" pitchFamily="2" charset="-122"/>
              </a:rPr>
              <a:pPr algn="r" eaLnBrk="0" hangingPunct="0"/>
              <a:t>8</a:t>
            </a:fld>
            <a:endParaRPr lang="en-US" altLang="zh-CN" sz="1200" dirty="0">
              <a:solidFill>
                <a:schemeClr val="bg1">
                  <a:lumMod val="95000"/>
                </a:scheme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5016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tus Uptime template-2011v2">
  <a:themeElements>
    <a:clrScheme name="Stratus">
      <a:dk1>
        <a:srgbClr val="242C32"/>
      </a:dk1>
      <a:lt1>
        <a:srgbClr val="FFFFFF"/>
      </a:lt1>
      <a:dk2>
        <a:srgbClr val="1D5C9F"/>
      </a:dk2>
      <a:lt2>
        <a:srgbClr val="E1DDCE"/>
      </a:lt2>
      <a:accent1>
        <a:srgbClr val="CC7626"/>
      </a:accent1>
      <a:accent2>
        <a:srgbClr val="CC3E56"/>
      </a:accent2>
      <a:accent3>
        <a:srgbClr val="537C80"/>
      </a:accent3>
      <a:accent4>
        <a:srgbClr val="8B4B7A"/>
      </a:accent4>
      <a:accent5>
        <a:srgbClr val="1D5C9F"/>
      </a:accent5>
      <a:accent6>
        <a:srgbClr val="469D39"/>
      </a:accent6>
      <a:hlink>
        <a:srgbClr val="523D9A"/>
      </a:hlink>
      <a:folHlink>
        <a:srgbClr val="333E46"/>
      </a:folHlink>
    </a:clrScheme>
    <a:fontScheme name="Stratus General Template Office 2003-200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1D5C9F"/>
          </a:solidFill>
        </a:ln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err="1" smtClean="0">
            <a:ln>
              <a:noFill/>
            </a:ln>
            <a:solidFill>
              <a:schemeClr val="accent5"/>
            </a:solidFill>
            <a:effectLst/>
            <a:latin typeface="Helvetica Neue"/>
            <a:cs typeface="Helvetica Neue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 w="0">
          <a:noFill/>
          <a:miter lim="800000"/>
          <a:headEnd/>
          <a:tailEnd/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b="0" kern="1200" cap="none" noProof="0" dirty="0" smtClean="0">
            <a:solidFill>
              <a:srgbClr val="31537C"/>
            </a:solidFill>
            <a:latin typeface="Helvetica Neue"/>
            <a:ea typeface="+mn-ea"/>
            <a:cs typeface="Helvetica Neue"/>
          </a:defRPr>
        </a:defPPr>
      </a:lstStyle>
    </a:txDef>
  </a:objectDefaults>
  <a:extraClrSchemeLst>
    <a:extraClrScheme>
      <a:clrScheme name="Stratus General Template Office 200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s General Template Office 2003-20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8">
        <a:dk1>
          <a:srgbClr val="000000"/>
        </a:dk1>
        <a:lt1>
          <a:srgbClr val="FFFFFF"/>
        </a:lt1>
        <a:dk2>
          <a:srgbClr val="990033"/>
        </a:dk2>
        <a:lt2>
          <a:srgbClr val="000000"/>
        </a:lt2>
        <a:accent1>
          <a:srgbClr val="00CC99"/>
        </a:accent1>
        <a:accent2>
          <a:srgbClr val="330066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005C"/>
        </a:accent6>
        <a:hlink>
          <a:srgbClr val="CC6600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9">
        <a:dk1>
          <a:srgbClr val="000000"/>
        </a:dk1>
        <a:lt1>
          <a:srgbClr val="FFFFFF"/>
        </a:lt1>
        <a:dk2>
          <a:srgbClr val="990033"/>
        </a:dk2>
        <a:lt2>
          <a:srgbClr val="000000"/>
        </a:lt2>
        <a:accent1>
          <a:srgbClr val="CC9900"/>
        </a:accent1>
        <a:accent2>
          <a:srgbClr val="330066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2D005C"/>
        </a:accent6>
        <a:hlink>
          <a:srgbClr val="CC6600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10">
        <a:dk1>
          <a:srgbClr val="000000"/>
        </a:dk1>
        <a:lt1>
          <a:srgbClr val="FFFFFF"/>
        </a:lt1>
        <a:dk2>
          <a:srgbClr val="990033"/>
        </a:dk2>
        <a:lt2>
          <a:srgbClr val="000000"/>
        </a:lt2>
        <a:accent1>
          <a:srgbClr val="008080"/>
        </a:accent1>
        <a:accent2>
          <a:srgbClr val="330066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005C"/>
        </a:accent6>
        <a:hlink>
          <a:srgbClr val="CC6600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11">
        <a:dk1>
          <a:srgbClr val="74674E"/>
        </a:dk1>
        <a:lt1>
          <a:srgbClr val="FFFFFF"/>
        </a:lt1>
        <a:dk2>
          <a:srgbClr val="ACC7A7"/>
        </a:dk2>
        <a:lt2>
          <a:srgbClr val="000000"/>
        </a:lt2>
        <a:accent1>
          <a:srgbClr val="D7CCB5"/>
        </a:accent1>
        <a:accent2>
          <a:srgbClr val="F9B12F"/>
        </a:accent2>
        <a:accent3>
          <a:srgbClr val="FFFFFF"/>
        </a:accent3>
        <a:accent4>
          <a:srgbClr val="625741"/>
        </a:accent4>
        <a:accent5>
          <a:srgbClr val="E8E2D7"/>
        </a:accent5>
        <a:accent6>
          <a:srgbClr val="E2A02A"/>
        </a:accent6>
        <a:hlink>
          <a:srgbClr val="990000"/>
        </a:hlink>
        <a:folHlink>
          <a:srgbClr val="4556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s General Template Office 2003-2007 12">
        <a:dk1>
          <a:srgbClr val="2E8C2E"/>
        </a:dk1>
        <a:lt1>
          <a:srgbClr val="74674E"/>
        </a:lt1>
        <a:dk2>
          <a:srgbClr val="45568D"/>
        </a:dk2>
        <a:lt2>
          <a:srgbClr val="ACC7A7"/>
        </a:lt2>
        <a:accent1>
          <a:srgbClr val="D7CCB5"/>
        </a:accent1>
        <a:accent2>
          <a:srgbClr val="F9B12F"/>
        </a:accent2>
        <a:accent3>
          <a:srgbClr val="B0B4C5"/>
        </a:accent3>
        <a:accent4>
          <a:srgbClr val="625741"/>
        </a:accent4>
        <a:accent5>
          <a:srgbClr val="E8E2D7"/>
        </a:accent5>
        <a:accent6>
          <a:srgbClr val="E2A02A"/>
        </a:accent6>
        <a:hlink>
          <a:srgbClr val="990000"/>
        </a:hlink>
        <a:folHlink>
          <a:srgbClr val="F8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s General Template Office 2003-2007 13">
        <a:dk1>
          <a:srgbClr val="45568D"/>
        </a:dk1>
        <a:lt1>
          <a:srgbClr val="7A6744"/>
        </a:lt1>
        <a:dk2>
          <a:srgbClr val="990000"/>
        </a:dk2>
        <a:lt2>
          <a:srgbClr val="DD0408"/>
        </a:lt2>
        <a:accent1>
          <a:srgbClr val="F0ECE4"/>
        </a:accent1>
        <a:accent2>
          <a:srgbClr val="F7AD28"/>
        </a:accent2>
        <a:accent3>
          <a:srgbClr val="CAAAAA"/>
        </a:accent3>
        <a:accent4>
          <a:srgbClr val="675739"/>
        </a:accent4>
        <a:accent5>
          <a:srgbClr val="F6F4EF"/>
        </a:accent5>
        <a:accent6>
          <a:srgbClr val="E09C23"/>
        </a:accent6>
        <a:hlink>
          <a:srgbClr val="2E8C2E"/>
        </a:hlink>
        <a:folHlink>
          <a:srgbClr val="ACC7A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35534</TotalTime>
  <Words>1879</Words>
  <Application>Microsoft Office PowerPoint</Application>
  <PresentationFormat>화면 슬라이드 쇼(4:3)</PresentationFormat>
  <Paragraphs>589</Paragraphs>
  <Slides>35</Slides>
  <Notes>16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35</vt:i4>
      </vt:variant>
    </vt:vector>
  </HeadingPairs>
  <TitlesOfParts>
    <vt:vector size="38" baseType="lpstr">
      <vt:lpstr>Stratus Uptime template-2011v2</vt:lpstr>
      <vt:lpstr>Acrobat Document</vt:lpstr>
      <vt:lpstr>CorelDRAW</vt:lpstr>
      <vt:lpstr>Fault Tolerant 소개</vt:lpstr>
      <vt:lpstr>Stratus 소개</vt:lpstr>
      <vt:lpstr>글로벌 기업과의 파트너쉽</vt:lpstr>
      <vt:lpstr>Software Solution – Stratus Avance</vt:lpstr>
      <vt:lpstr>Avance 개요</vt:lpstr>
      <vt:lpstr>Avance 구동 원리</vt:lpstr>
      <vt:lpstr>Installation</vt:lpstr>
      <vt:lpstr>Mirroring</vt:lpstr>
      <vt:lpstr>Operations </vt:lpstr>
      <vt:lpstr>Fault</vt:lpstr>
      <vt:lpstr>Single Node</vt:lpstr>
      <vt:lpstr>Replace</vt:lpstr>
      <vt:lpstr>Duplex Recovery</vt:lpstr>
      <vt:lpstr>Split-Site</vt:lpstr>
      <vt:lpstr>DR Extend – CY14Q2 plan</vt:lpstr>
      <vt:lpstr>PowerPoint 프레젠테이션</vt:lpstr>
      <vt:lpstr>Avance와 클러스터 시스템 비교</vt:lpstr>
      <vt:lpstr>구축사례</vt:lpstr>
      <vt:lpstr>분야별 Stratus 글로벌 고객</vt:lpstr>
      <vt:lpstr>반도체 부문 사례</vt:lpstr>
      <vt:lpstr>지역 무전기 전국 단일망</vt:lpstr>
      <vt:lpstr>원격지 물류 관리 시스템</vt:lpstr>
      <vt:lpstr>MS-SQL 서버 통합</vt:lpstr>
      <vt:lpstr>버드와이저 사례</vt:lpstr>
      <vt:lpstr>Bayer 구축사례 - 제품제어시스템</vt:lpstr>
      <vt:lpstr>미국 기상데이터 수집 시스템 구축사례</vt:lpstr>
      <vt:lpstr>PowerPoint 프레젠테이션</vt:lpstr>
      <vt:lpstr>PowerPoint 프레젠테이션</vt:lpstr>
      <vt:lpstr>ftServer의 구조</vt:lpstr>
      <vt:lpstr>Lockstep 기술</vt:lpstr>
      <vt:lpstr>장애발생시에도 시스템 무중단</vt:lpstr>
      <vt:lpstr>시스템 제원</vt:lpstr>
      <vt:lpstr>The Stratus Portfolio</vt:lpstr>
      <vt:lpstr>PowerPoint 프레젠테이션</vt:lpstr>
      <vt:lpstr>PowerPoint 프레젠테이션</vt:lpstr>
    </vt:vector>
  </TitlesOfParts>
  <Company>Stratus Technologies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SixDI, Inc.</dc:creator>
  <cp:lastModifiedBy>KH</cp:lastModifiedBy>
  <cp:revision>639</cp:revision>
  <cp:lastPrinted>2013-06-21T19:56:36Z</cp:lastPrinted>
  <dcterms:created xsi:type="dcterms:W3CDTF">2013-07-23T15:10:55Z</dcterms:created>
  <dcterms:modified xsi:type="dcterms:W3CDTF">2014-01-07T06:49:55Z</dcterms:modified>
</cp:coreProperties>
</file>